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media/image3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9" r:id="rId1"/>
  </p:sldMasterIdLst>
  <p:notesMasterIdLst>
    <p:notesMasterId r:id="rId55"/>
  </p:notesMasterIdLst>
  <p:sldIdLst>
    <p:sldId id="256" r:id="rId2"/>
    <p:sldId id="269" r:id="rId3"/>
    <p:sldId id="257" r:id="rId4"/>
    <p:sldId id="291" r:id="rId5"/>
    <p:sldId id="258" r:id="rId6"/>
    <p:sldId id="259" r:id="rId7"/>
    <p:sldId id="266" r:id="rId8"/>
    <p:sldId id="292" r:id="rId9"/>
    <p:sldId id="316" r:id="rId10"/>
    <p:sldId id="275" r:id="rId11"/>
    <p:sldId id="277" r:id="rId12"/>
    <p:sldId id="278" r:id="rId13"/>
    <p:sldId id="317" r:id="rId14"/>
    <p:sldId id="276" r:id="rId15"/>
    <p:sldId id="308" r:id="rId16"/>
    <p:sldId id="307" r:id="rId17"/>
    <p:sldId id="283" r:id="rId18"/>
    <p:sldId id="284" r:id="rId19"/>
    <p:sldId id="285" r:id="rId20"/>
    <p:sldId id="286" r:id="rId21"/>
    <p:sldId id="287" r:id="rId22"/>
    <p:sldId id="288" r:id="rId23"/>
    <p:sldId id="289" r:id="rId24"/>
    <p:sldId id="290" r:id="rId25"/>
    <p:sldId id="312" r:id="rId26"/>
    <p:sldId id="313" r:id="rId27"/>
    <p:sldId id="304" r:id="rId28"/>
    <p:sldId id="305" r:id="rId29"/>
    <p:sldId id="306" r:id="rId30"/>
    <p:sldId id="311" r:id="rId31"/>
    <p:sldId id="314" r:id="rId32"/>
    <p:sldId id="315" r:id="rId33"/>
    <p:sldId id="295" r:id="rId34"/>
    <p:sldId id="296" r:id="rId35"/>
    <p:sldId id="310" r:id="rId36"/>
    <p:sldId id="298" r:id="rId37"/>
    <p:sldId id="299" r:id="rId38"/>
    <p:sldId id="300" r:id="rId39"/>
    <p:sldId id="293" r:id="rId40"/>
    <p:sldId id="318" r:id="rId41"/>
    <p:sldId id="279" r:id="rId42"/>
    <p:sldId id="280" r:id="rId43"/>
    <p:sldId id="282" r:id="rId44"/>
    <p:sldId id="319" r:id="rId45"/>
    <p:sldId id="260" r:id="rId46"/>
    <p:sldId id="270" r:id="rId47"/>
    <p:sldId id="271" r:id="rId48"/>
    <p:sldId id="272" r:id="rId49"/>
    <p:sldId id="273" r:id="rId50"/>
    <p:sldId id="274" r:id="rId51"/>
    <p:sldId id="309" r:id="rId52"/>
    <p:sldId id="261" r:id="rId53"/>
    <p:sldId id="265"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79" autoAdjust="0"/>
    <p:restoredTop sz="94660"/>
  </p:normalViewPr>
  <p:slideViewPr>
    <p:cSldViewPr snapToGrid="0">
      <p:cViewPr varScale="1">
        <p:scale>
          <a:sx n="73" d="100"/>
          <a:sy n="73" d="100"/>
        </p:scale>
        <p:origin x="16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ACCB20-0F43-B545-970A-B4B48E702680}"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B28F284F-D08D-9448-86D1-274BA280E4C2}">
      <dgm:prSet phldrT="[文本]"/>
      <dgm:spPr/>
      <dgm:t>
        <a:bodyPr/>
        <a:lstStyle/>
        <a:p>
          <a:r>
            <a:rPr lang="en-US" altLang="zh-CN" dirty="0"/>
            <a:t>——</a:t>
          </a:r>
          <a:r>
            <a:rPr lang="zh-CN" altLang="en-US" dirty="0"/>
            <a:t>启发：贝多芬</a:t>
          </a:r>
        </a:p>
      </dgm:t>
    </dgm:pt>
    <dgm:pt modelId="{0D376E76-3A2C-044B-B71E-C84B75902923}" type="parTrans" cxnId="{9291AC8B-1814-0F46-B730-393DD56073C6}">
      <dgm:prSet/>
      <dgm:spPr/>
      <dgm:t>
        <a:bodyPr/>
        <a:lstStyle/>
        <a:p>
          <a:endParaRPr lang="zh-CN" altLang="en-US"/>
        </a:p>
      </dgm:t>
    </dgm:pt>
    <dgm:pt modelId="{C1332E1A-A21A-6D42-9D15-2685FBB249E9}" type="sibTrans" cxnId="{9291AC8B-1814-0F46-B730-393DD56073C6}">
      <dgm:prSet/>
      <dgm:spPr/>
      <dgm:t>
        <a:bodyPr/>
        <a:lstStyle/>
        <a:p>
          <a:endParaRPr lang="zh-CN" altLang="en-US"/>
        </a:p>
      </dgm:t>
    </dgm:pt>
    <dgm:pt modelId="{2DA2695A-835C-624F-965A-1745E45124E3}">
      <dgm:prSet phldrT="[文本]"/>
      <dgm:spPr/>
      <dgm:t>
        <a:bodyPr/>
        <a:lstStyle/>
        <a:p>
          <a:r>
            <a:rPr lang="zh-CN" altLang="en-US" dirty="0"/>
            <a:t>原理：</a:t>
          </a:r>
          <a:r>
            <a:rPr lang="zh-CN" dirty="0"/>
            <a:t>颞骨</a:t>
          </a:r>
          <a:r>
            <a:rPr lang="zh-CN" altLang="en-US" dirty="0"/>
            <a:t>传声</a:t>
          </a:r>
        </a:p>
      </dgm:t>
    </dgm:pt>
    <dgm:pt modelId="{C4EDE7DC-DA26-2B4A-BE27-953F8630A22E}" type="parTrans" cxnId="{13C869F6-3B62-0941-90B6-DA70CF3A5AF8}">
      <dgm:prSet/>
      <dgm:spPr/>
      <dgm:t>
        <a:bodyPr/>
        <a:lstStyle/>
        <a:p>
          <a:endParaRPr lang="zh-CN" altLang="en-US"/>
        </a:p>
      </dgm:t>
    </dgm:pt>
    <dgm:pt modelId="{BAF6A7A2-27FB-BA4D-837C-C20409CF8AE1}" type="sibTrans" cxnId="{13C869F6-3B62-0941-90B6-DA70CF3A5AF8}">
      <dgm:prSet/>
      <dgm:spPr/>
      <dgm:t>
        <a:bodyPr/>
        <a:lstStyle/>
        <a:p>
          <a:endParaRPr lang="zh-CN" altLang="en-US"/>
        </a:p>
      </dgm:t>
    </dgm:pt>
    <dgm:pt modelId="{AF51CBF4-68D2-7646-BD75-17C57855ED24}">
      <dgm:prSet phldrT="[文本]"/>
      <dgm:spPr/>
      <dgm:t>
        <a:bodyPr/>
        <a:lstStyle/>
        <a:p>
          <a:r>
            <a:rPr lang="zh-CN" altLang="en-US" dirty="0"/>
            <a:t>缺点：漏音、音质</a:t>
          </a:r>
        </a:p>
      </dgm:t>
    </dgm:pt>
    <dgm:pt modelId="{BD2F9B6E-E802-C640-A5D7-F3F2FE3574F3}" type="parTrans" cxnId="{9307D816-CA3F-6940-9EB4-7D2385350386}">
      <dgm:prSet/>
      <dgm:spPr/>
      <dgm:t>
        <a:bodyPr/>
        <a:lstStyle/>
        <a:p>
          <a:endParaRPr lang="zh-CN" altLang="en-US"/>
        </a:p>
      </dgm:t>
    </dgm:pt>
    <dgm:pt modelId="{66C9E2E9-5CD4-CE42-B53B-E530F02B7D50}" type="sibTrans" cxnId="{9307D816-CA3F-6940-9EB4-7D2385350386}">
      <dgm:prSet/>
      <dgm:spPr/>
      <dgm:t>
        <a:bodyPr/>
        <a:lstStyle/>
        <a:p>
          <a:endParaRPr lang="zh-CN" altLang="en-US"/>
        </a:p>
      </dgm:t>
    </dgm:pt>
    <dgm:pt modelId="{DAFF1D02-758C-A548-A4ED-0EBEAD9D6E50}" type="pres">
      <dgm:prSet presAssocID="{8FACCB20-0F43-B545-970A-B4B48E702680}" presName="Name0" presStyleCnt="0">
        <dgm:presLayoutVars>
          <dgm:chMax val="7"/>
          <dgm:chPref val="7"/>
          <dgm:dir/>
        </dgm:presLayoutVars>
      </dgm:prSet>
      <dgm:spPr/>
      <dgm:t>
        <a:bodyPr/>
        <a:lstStyle/>
        <a:p>
          <a:endParaRPr lang="zh-CN" altLang="en-US"/>
        </a:p>
      </dgm:t>
    </dgm:pt>
    <dgm:pt modelId="{5B3D2F4B-D8D0-514E-BC4F-CCE29F2A89AA}" type="pres">
      <dgm:prSet presAssocID="{8FACCB20-0F43-B545-970A-B4B48E702680}" presName="Name1" presStyleCnt="0"/>
      <dgm:spPr/>
    </dgm:pt>
    <dgm:pt modelId="{0568D58D-8EC0-D642-9E39-7922C86291BB}" type="pres">
      <dgm:prSet presAssocID="{8FACCB20-0F43-B545-970A-B4B48E702680}" presName="cycle" presStyleCnt="0"/>
      <dgm:spPr/>
    </dgm:pt>
    <dgm:pt modelId="{81DD262D-5313-5E49-AF75-60583CCBA0DE}" type="pres">
      <dgm:prSet presAssocID="{8FACCB20-0F43-B545-970A-B4B48E702680}" presName="srcNode" presStyleLbl="node1" presStyleIdx="0" presStyleCnt="3"/>
      <dgm:spPr/>
    </dgm:pt>
    <dgm:pt modelId="{27008752-51B8-0A48-BC7D-0C2237C37505}" type="pres">
      <dgm:prSet presAssocID="{8FACCB20-0F43-B545-970A-B4B48E702680}" presName="conn" presStyleLbl="parChTrans1D2" presStyleIdx="0" presStyleCnt="1"/>
      <dgm:spPr/>
      <dgm:t>
        <a:bodyPr/>
        <a:lstStyle/>
        <a:p>
          <a:endParaRPr lang="zh-CN" altLang="en-US"/>
        </a:p>
      </dgm:t>
    </dgm:pt>
    <dgm:pt modelId="{144D75F4-2748-9A42-A4DC-5F92B1D5BC81}" type="pres">
      <dgm:prSet presAssocID="{8FACCB20-0F43-B545-970A-B4B48E702680}" presName="extraNode" presStyleLbl="node1" presStyleIdx="0" presStyleCnt="3"/>
      <dgm:spPr/>
    </dgm:pt>
    <dgm:pt modelId="{7B186640-C645-2440-AB99-95CF02B64BDD}" type="pres">
      <dgm:prSet presAssocID="{8FACCB20-0F43-B545-970A-B4B48E702680}" presName="dstNode" presStyleLbl="node1" presStyleIdx="0" presStyleCnt="3"/>
      <dgm:spPr/>
    </dgm:pt>
    <dgm:pt modelId="{69EA9066-563C-4748-B9FC-12B2B3939813}" type="pres">
      <dgm:prSet presAssocID="{B28F284F-D08D-9448-86D1-274BA280E4C2}" presName="text_1" presStyleLbl="node1" presStyleIdx="0" presStyleCnt="3">
        <dgm:presLayoutVars>
          <dgm:bulletEnabled val="1"/>
        </dgm:presLayoutVars>
      </dgm:prSet>
      <dgm:spPr/>
      <dgm:t>
        <a:bodyPr/>
        <a:lstStyle/>
        <a:p>
          <a:endParaRPr lang="zh-CN" altLang="en-US"/>
        </a:p>
      </dgm:t>
    </dgm:pt>
    <dgm:pt modelId="{93235AB8-D137-124E-82A8-381AC7555B65}" type="pres">
      <dgm:prSet presAssocID="{B28F284F-D08D-9448-86D1-274BA280E4C2}" presName="accent_1" presStyleCnt="0"/>
      <dgm:spPr/>
    </dgm:pt>
    <dgm:pt modelId="{CB2FE054-A07E-A541-A5DB-E7F237C90472}" type="pres">
      <dgm:prSet presAssocID="{B28F284F-D08D-9448-86D1-274BA280E4C2}" presName="accentRepeatNode" presStyleLbl="solidFgAcc1" presStyleIdx="0" presStyleCnt="3"/>
      <dgm:spPr/>
    </dgm:pt>
    <dgm:pt modelId="{5B01E140-5B19-544E-AF09-56BF5A157ADC}" type="pres">
      <dgm:prSet presAssocID="{2DA2695A-835C-624F-965A-1745E45124E3}" presName="text_2" presStyleLbl="node1" presStyleIdx="1" presStyleCnt="3">
        <dgm:presLayoutVars>
          <dgm:bulletEnabled val="1"/>
        </dgm:presLayoutVars>
      </dgm:prSet>
      <dgm:spPr/>
      <dgm:t>
        <a:bodyPr/>
        <a:lstStyle/>
        <a:p>
          <a:endParaRPr lang="zh-CN" altLang="en-US"/>
        </a:p>
      </dgm:t>
    </dgm:pt>
    <dgm:pt modelId="{F2BCA178-7172-2C4C-AB44-7D383EAD1305}" type="pres">
      <dgm:prSet presAssocID="{2DA2695A-835C-624F-965A-1745E45124E3}" presName="accent_2" presStyleCnt="0"/>
      <dgm:spPr/>
    </dgm:pt>
    <dgm:pt modelId="{426D9584-7D86-3543-8DB2-914FF63493ED}" type="pres">
      <dgm:prSet presAssocID="{2DA2695A-835C-624F-965A-1745E45124E3}" presName="accentRepeatNode" presStyleLbl="solidFgAcc1" presStyleIdx="1" presStyleCnt="3"/>
      <dgm:spPr/>
    </dgm:pt>
    <dgm:pt modelId="{E676EBA8-6E46-2944-A602-428B168D9190}" type="pres">
      <dgm:prSet presAssocID="{AF51CBF4-68D2-7646-BD75-17C57855ED24}" presName="text_3" presStyleLbl="node1" presStyleIdx="2" presStyleCnt="3">
        <dgm:presLayoutVars>
          <dgm:bulletEnabled val="1"/>
        </dgm:presLayoutVars>
      </dgm:prSet>
      <dgm:spPr/>
      <dgm:t>
        <a:bodyPr/>
        <a:lstStyle/>
        <a:p>
          <a:endParaRPr lang="zh-CN" altLang="en-US"/>
        </a:p>
      </dgm:t>
    </dgm:pt>
    <dgm:pt modelId="{76C4C698-69E2-F24C-8ABF-C964A4AAB754}" type="pres">
      <dgm:prSet presAssocID="{AF51CBF4-68D2-7646-BD75-17C57855ED24}" presName="accent_3" presStyleCnt="0"/>
      <dgm:spPr/>
    </dgm:pt>
    <dgm:pt modelId="{CE229AC8-A8F6-9841-8646-016B98759367}" type="pres">
      <dgm:prSet presAssocID="{AF51CBF4-68D2-7646-BD75-17C57855ED24}" presName="accentRepeatNode" presStyleLbl="solidFgAcc1" presStyleIdx="2" presStyleCnt="3"/>
      <dgm:spPr/>
    </dgm:pt>
  </dgm:ptLst>
  <dgm:cxnLst>
    <dgm:cxn modelId="{13C869F6-3B62-0941-90B6-DA70CF3A5AF8}" srcId="{8FACCB20-0F43-B545-970A-B4B48E702680}" destId="{2DA2695A-835C-624F-965A-1745E45124E3}" srcOrd="1" destOrd="0" parTransId="{C4EDE7DC-DA26-2B4A-BE27-953F8630A22E}" sibTransId="{BAF6A7A2-27FB-BA4D-837C-C20409CF8AE1}"/>
    <dgm:cxn modelId="{9307D816-CA3F-6940-9EB4-7D2385350386}" srcId="{8FACCB20-0F43-B545-970A-B4B48E702680}" destId="{AF51CBF4-68D2-7646-BD75-17C57855ED24}" srcOrd="2" destOrd="0" parTransId="{BD2F9B6E-E802-C640-A5D7-F3F2FE3574F3}" sibTransId="{66C9E2E9-5CD4-CE42-B53B-E530F02B7D50}"/>
    <dgm:cxn modelId="{08FDA5A5-B58C-1444-B5C6-E3572E159EAA}" type="presOf" srcId="{8FACCB20-0F43-B545-970A-B4B48E702680}" destId="{DAFF1D02-758C-A548-A4ED-0EBEAD9D6E50}" srcOrd="0" destOrd="0" presId="urn:microsoft.com/office/officeart/2008/layout/VerticalCurvedList"/>
    <dgm:cxn modelId="{9291AC8B-1814-0F46-B730-393DD56073C6}" srcId="{8FACCB20-0F43-B545-970A-B4B48E702680}" destId="{B28F284F-D08D-9448-86D1-274BA280E4C2}" srcOrd="0" destOrd="0" parTransId="{0D376E76-3A2C-044B-B71E-C84B75902923}" sibTransId="{C1332E1A-A21A-6D42-9D15-2685FBB249E9}"/>
    <dgm:cxn modelId="{5D393004-5327-2A49-8903-9E5B0F4E8792}" type="presOf" srcId="{2DA2695A-835C-624F-965A-1745E45124E3}" destId="{5B01E140-5B19-544E-AF09-56BF5A157ADC}" srcOrd="0" destOrd="0" presId="urn:microsoft.com/office/officeart/2008/layout/VerticalCurvedList"/>
    <dgm:cxn modelId="{78CD82A9-30A1-484D-BEB5-79256ABA7DE6}" type="presOf" srcId="{C1332E1A-A21A-6D42-9D15-2685FBB249E9}" destId="{27008752-51B8-0A48-BC7D-0C2237C37505}" srcOrd="0" destOrd="0" presId="urn:microsoft.com/office/officeart/2008/layout/VerticalCurvedList"/>
    <dgm:cxn modelId="{D979EC2D-62B3-C042-B70A-0BC44BBE7045}" type="presOf" srcId="{AF51CBF4-68D2-7646-BD75-17C57855ED24}" destId="{E676EBA8-6E46-2944-A602-428B168D9190}" srcOrd="0" destOrd="0" presId="urn:microsoft.com/office/officeart/2008/layout/VerticalCurvedList"/>
    <dgm:cxn modelId="{EFEBCAB9-64A6-1942-B8E8-2A91EDD57665}" type="presOf" srcId="{B28F284F-D08D-9448-86D1-274BA280E4C2}" destId="{69EA9066-563C-4748-B9FC-12B2B3939813}" srcOrd="0" destOrd="0" presId="urn:microsoft.com/office/officeart/2008/layout/VerticalCurvedList"/>
    <dgm:cxn modelId="{1F21C085-5E50-B74C-949B-8240E63A4BD9}" type="presParOf" srcId="{DAFF1D02-758C-A548-A4ED-0EBEAD9D6E50}" destId="{5B3D2F4B-D8D0-514E-BC4F-CCE29F2A89AA}" srcOrd="0" destOrd="0" presId="urn:microsoft.com/office/officeart/2008/layout/VerticalCurvedList"/>
    <dgm:cxn modelId="{976BAF3A-AC6B-D74B-8DBD-EF4AD53AC967}" type="presParOf" srcId="{5B3D2F4B-D8D0-514E-BC4F-CCE29F2A89AA}" destId="{0568D58D-8EC0-D642-9E39-7922C86291BB}" srcOrd="0" destOrd="0" presId="urn:microsoft.com/office/officeart/2008/layout/VerticalCurvedList"/>
    <dgm:cxn modelId="{59084DEC-7E22-7640-BD39-0E7BF31210E2}" type="presParOf" srcId="{0568D58D-8EC0-D642-9E39-7922C86291BB}" destId="{81DD262D-5313-5E49-AF75-60583CCBA0DE}" srcOrd="0" destOrd="0" presId="urn:microsoft.com/office/officeart/2008/layout/VerticalCurvedList"/>
    <dgm:cxn modelId="{90F1F0F0-5E38-C641-AB03-F1DD8EF5473A}" type="presParOf" srcId="{0568D58D-8EC0-D642-9E39-7922C86291BB}" destId="{27008752-51B8-0A48-BC7D-0C2237C37505}" srcOrd="1" destOrd="0" presId="urn:microsoft.com/office/officeart/2008/layout/VerticalCurvedList"/>
    <dgm:cxn modelId="{707B6A58-0EB7-B346-B2B4-86FE390EE6AE}" type="presParOf" srcId="{0568D58D-8EC0-D642-9E39-7922C86291BB}" destId="{144D75F4-2748-9A42-A4DC-5F92B1D5BC81}" srcOrd="2" destOrd="0" presId="urn:microsoft.com/office/officeart/2008/layout/VerticalCurvedList"/>
    <dgm:cxn modelId="{C6BC75A7-3B27-9145-ADD8-6674A195C306}" type="presParOf" srcId="{0568D58D-8EC0-D642-9E39-7922C86291BB}" destId="{7B186640-C645-2440-AB99-95CF02B64BDD}" srcOrd="3" destOrd="0" presId="urn:microsoft.com/office/officeart/2008/layout/VerticalCurvedList"/>
    <dgm:cxn modelId="{77E54C23-8331-D944-8F88-4ADFFB06F381}" type="presParOf" srcId="{5B3D2F4B-D8D0-514E-BC4F-CCE29F2A89AA}" destId="{69EA9066-563C-4748-B9FC-12B2B3939813}" srcOrd="1" destOrd="0" presId="urn:microsoft.com/office/officeart/2008/layout/VerticalCurvedList"/>
    <dgm:cxn modelId="{3A017252-93A2-0245-BBA4-8FA7F84D0213}" type="presParOf" srcId="{5B3D2F4B-D8D0-514E-BC4F-CCE29F2A89AA}" destId="{93235AB8-D137-124E-82A8-381AC7555B65}" srcOrd="2" destOrd="0" presId="urn:microsoft.com/office/officeart/2008/layout/VerticalCurvedList"/>
    <dgm:cxn modelId="{8CF1E2F7-EAB5-1747-AEC8-412F2B80C75F}" type="presParOf" srcId="{93235AB8-D137-124E-82A8-381AC7555B65}" destId="{CB2FE054-A07E-A541-A5DB-E7F237C90472}" srcOrd="0" destOrd="0" presId="urn:microsoft.com/office/officeart/2008/layout/VerticalCurvedList"/>
    <dgm:cxn modelId="{E3DCFB0E-E1D0-334A-A2B1-3C52B0603373}" type="presParOf" srcId="{5B3D2F4B-D8D0-514E-BC4F-CCE29F2A89AA}" destId="{5B01E140-5B19-544E-AF09-56BF5A157ADC}" srcOrd="3" destOrd="0" presId="urn:microsoft.com/office/officeart/2008/layout/VerticalCurvedList"/>
    <dgm:cxn modelId="{3F4C3F7D-C7E7-4F47-B98E-4AF0B41E8A02}" type="presParOf" srcId="{5B3D2F4B-D8D0-514E-BC4F-CCE29F2A89AA}" destId="{F2BCA178-7172-2C4C-AB44-7D383EAD1305}" srcOrd="4" destOrd="0" presId="urn:microsoft.com/office/officeart/2008/layout/VerticalCurvedList"/>
    <dgm:cxn modelId="{4B7CE6A1-F803-CC41-BF69-F95D99677FAD}" type="presParOf" srcId="{F2BCA178-7172-2C4C-AB44-7D383EAD1305}" destId="{426D9584-7D86-3543-8DB2-914FF63493ED}" srcOrd="0" destOrd="0" presId="urn:microsoft.com/office/officeart/2008/layout/VerticalCurvedList"/>
    <dgm:cxn modelId="{C5546114-ECC3-E443-AA61-258CFD4364AD}" type="presParOf" srcId="{5B3D2F4B-D8D0-514E-BC4F-CCE29F2A89AA}" destId="{E676EBA8-6E46-2944-A602-428B168D9190}" srcOrd="5" destOrd="0" presId="urn:microsoft.com/office/officeart/2008/layout/VerticalCurvedList"/>
    <dgm:cxn modelId="{CD6494DE-E235-BB4A-B18D-55D49358CC37}" type="presParOf" srcId="{5B3D2F4B-D8D0-514E-BC4F-CCE29F2A89AA}" destId="{76C4C698-69E2-F24C-8ABF-C964A4AAB754}" srcOrd="6" destOrd="0" presId="urn:microsoft.com/office/officeart/2008/layout/VerticalCurvedList"/>
    <dgm:cxn modelId="{EF1E6C83-7A90-4544-9A4A-345DCE4A08CB}" type="presParOf" srcId="{76C4C698-69E2-F24C-8ABF-C964A4AAB754}" destId="{CE229AC8-A8F6-9841-8646-016B9875936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2462E4-595C-B949-9EB2-F01BFAF28672}"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zh-CN" altLang="en-US"/>
        </a:p>
      </dgm:t>
    </dgm:pt>
    <dgm:pt modelId="{F82F8B8A-F2C2-FD48-8DB9-B6F1DE651754}">
      <dgm:prSet phldrT="[文本]"/>
      <dgm:spPr/>
      <dgm:t>
        <a:bodyPr/>
        <a:lstStyle/>
        <a:p>
          <a:r>
            <a:rPr lang="zh-CN" altLang="en-US" dirty="0"/>
            <a:t>心脏扩张</a:t>
          </a:r>
        </a:p>
      </dgm:t>
    </dgm:pt>
    <dgm:pt modelId="{40E528F3-372E-CE44-8E4A-6B5319E99796}" type="parTrans" cxnId="{7E822C4E-6131-1B40-A465-C2EA41192AA5}">
      <dgm:prSet/>
      <dgm:spPr/>
      <dgm:t>
        <a:bodyPr/>
        <a:lstStyle/>
        <a:p>
          <a:endParaRPr lang="zh-CN" altLang="en-US"/>
        </a:p>
      </dgm:t>
    </dgm:pt>
    <dgm:pt modelId="{CCB430C1-FD89-2B48-B5AB-2E43CDF0AC80}" type="sibTrans" cxnId="{7E822C4E-6131-1B40-A465-C2EA41192AA5}">
      <dgm:prSet/>
      <dgm:spPr/>
      <dgm:t>
        <a:bodyPr/>
        <a:lstStyle/>
        <a:p>
          <a:endParaRPr lang="zh-CN" altLang="en-US"/>
        </a:p>
      </dgm:t>
    </dgm:pt>
    <dgm:pt modelId="{8F654BF0-72E0-994A-8D53-82D3D53D7AD1}">
      <dgm:prSet phldrT="[文本]"/>
      <dgm:spPr/>
      <dgm:t>
        <a:bodyPr/>
        <a:lstStyle/>
        <a:p>
          <a:r>
            <a:rPr lang="zh-CN" altLang="en-US" dirty="0"/>
            <a:t>血管</a:t>
          </a:r>
          <a:endParaRPr lang="en-US" altLang="zh-CN" dirty="0"/>
        </a:p>
        <a:p>
          <a:r>
            <a:rPr lang="zh-CN" altLang="en-US" dirty="0"/>
            <a:t>容积收缩</a:t>
          </a:r>
        </a:p>
      </dgm:t>
    </dgm:pt>
    <dgm:pt modelId="{036A68AC-0BF9-A149-A5D1-4068BEE6A769}" type="parTrans" cxnId="{A30E5AF5-8529-B747-8283-BE4BC88E5BDA}">
      <dgm:prSet/>
      <dgm:spPr/>
      <dgm:t>
        <a:bodyPr/>
        <a:lstStyle/>
        <a:p>
          <a:endParaRPr lang="zh-CN" altLang="en-US"/>
        </a:p>
      </dgm:t>
    </dgm:pt>
    <dgm:pt modelId="{675CA940-08B5-FA4A-AA14-2382A87019C8}" type="sibTrans" cxnId="{A30E5AF5-8529-B747-8283-BE4BC88E5BDA}">
      <dgm:prSet/>
      <dgm:spPr/>
      <dgm:t>
        <a:bodyPr/>
        <a:lstStyle/>
        <a:p>
          <a:endParaRPr lang="zh-CN" altLang="en-US"/>
        </a:p>
      </dgm:t>
    </dgm:pt>
    <dgm:pt modelId="{C0ECC745-B7B4-BF42-A860-3F1BEE9A1787}">
      <dgm:prSet phldrT="[文本]"/>
      <dgm:spPr/>
      <dgm:t>
        <a:bodyPr/>
        <a:lstStyle/>
        <a:p>
          <a:r>
            <a:rPr lang="zh-CN" altLang="en-US" dirty="0"/>
            <a:t>吸光能力减弱</a:t>
          </a:r>
        </a:p>
      </dgm:t>
    </dgm:pt>
    <dgm:pt modelId="{EADC535F-697C-6C45-9E32-95C68A144EED}" type="parTrans" cxnId="{9E71F725-0270-E74D-98FE-A700694DA71A}">
      <dgm:prSet/>
      <dgm:spPr/>
      <dgm:t>
        <a:bodyPr/>
        <a:lstStyle/>
        <a:p>
          <a:endParaRPr lang="zh-CN" altLang="en-US"/>
        </a:p>
      </dgm:t>
    </dgm:pt>
    <dgm:pt modelId="{FDD2D4AE-A7F9-2B45-9AC0-AFB088F77280}" type="sibTrans" cxnId="{9E71F725-0270-E74D-98FE-A700694DA71A}">
      <dgm:prSet/>
      <dgm:spPr/>
      <dgm:t>
        <a:bodyPr/>
        <a:lstStyle/>
        <a:p>
          <a:endParaRPr lang="zh-CN" altLang="en-US"/>
        </a:p>
      </dgm:t>
    </dgm:pt>
    <dgm:pt modelId="{E871A03A-136D-5240-91BB-4109CA6A0B20}">
      <dgm:prSet phldrT="[文本]"/>
      <dgm:spPr/>
      <dgm:t>
        <a:bodyPr/>
        <a:lstStyle/>
        <a:p>
          <a:r>
            <a:rPr lang="zh-CN" altLang="en-US" dirty="0"/>
            <a:t>反射光强</a:t>
          </a:r>
          <a:endParaRPr lang="en-US" altLang="zh-CN" dirty="0"/>
        </a:p>
        <a:p>
          <a:r>
            <a:rPr lang="zh-CN" altLang="en-US" dirty="0"/>
            <a:t>变大</a:t>
          </a:r>
        </a:p>
      </dgm:t>
    </dgm:pt>
    <dgm:pt modelId="{CF0EFE1E-1967-474D-A4B2-6633198674FA}" type="parTrans" cxnId="{1F5509F5-881E-0449-85FA-3D105430696C}">
      <dgm:prSet/>
      <dgm:spPr/>
      <dgm:t>
        <a:bodyPr/>
        <a:lstStyle/>
        <a:p>
          <a:endParaRPr lang="zh-CN" altLang="en-US"/>
        </a:p>
      </dgm:t>
    </dgm:pt>
    <dgm:pt modelId="{750F69F0-2467-DD4E-8B25-D51C6C5315C6}" type="sibTrans" cxnId="{1F5509F5-881E-0449-85FA-3D105430696C}">
      <dgm:prSet/>
      <dgm:spPr/>
      <dgm:t>
        <a:bodyPr/>
        <a:lstStyle/>
        <a:p>
          <a:endParaRPr lang="zh-CN" altLang="en-US"/>
        </a:p>
      </dgm:t>
    </dgm:pt>
    <dgm:pt modelId="{2DB04EA4-73ED-A549-AA5B-A684266AD851}" type="pres">
      <dgm:prSet presAssocID="{0F2462E4-595C-B949-9EB2-F01BFAF28672}" presName="diagram" presStyleCnt="0">
        <dgm:presLayoutVars>
          <dgm:dir/>
          <dgm:resizeHandles/>
        </dgm:presLayoutVars>
      </dgm:prSet>
      <dgm:spPr/>
      <dgm:t>
        <a:bodyPr/>
        <a:lstStyle/>
        <a:p>
          <a:endParaRPr lang="zh-CN" altLang="en-US"/>
        </a:p>
      </dgm:t>
    </dgm:pt>
    <dgm:pt modelId="{26F5ABD4-0E84-4C47-BBED-1703002D51DC}" type="pres">
      <dgm:prSet presAssocID="{F82F8B8A-F2C2-FD48-8DB9-B6F1DE651754}" presName="firstNode" presStyleLbl="node1" presStyleIdx="0" presStyleCnt="4">
        <dgm:presLayoutVars>
          <dgm:bulletEnabled val="1"/>
        </dgm:presLayoutVars>
      </dgm:prSet>
      <dgm:spPr/>
      <dgm:t>
        <a:bodyPr/>
        <a:lstStyle/>
        <a:p>
          <a:endParaRPr lang="zh-CN" altLang="en-US"/>
        </a:p>
      </dgm:t>
    </dgm:pt>
    <dgm:pt modelId="{F44AF9C7-6388-E84E-AED4-432526D9B2D6}" type="pres">
      <dgm:prSet presAssocID="{CCB430C1-FD89-2B48-B5AB-2E43CDF0AC80}" presName="sibTrans" presStyleLbl="sibTrans2D1" presStyleIdx="0" presStyleCnt="3"/>
      <dgm:spPr/>
      <dgm:t>
        <a:bodyPr/>
        <a:lstStyle/>
        <a:p>
          <a:endParaRPr lang="zh-CN" altLang="en-US"/>
        </a:p>
      </dgm:t>
    </dgm:pt>
    <dgm:pt modelId="{14C58DE2-5EEF-2E43-A3DE-028E95292ABE}" type="pres">
      <dgm:prSet presAssocID="{8F654BF0-72E0-994A-8D53-82D3D53D7AD1}" presName="middleNode" presStyleCnt="0"/>
      <dgm:spPr/>
    </dgm:pt>
    <dgm:pt modelId="{EE61F670-8918-B44B-AE13-B754EC0D5908}" type="pres">
      <dgm:prSet presAssocID="{8F654BF0-72E0-994A-8D53-82D3D53D7AD1}" presName="padding" presStyleLbl="node1" presStyleIdx="0" presStyleCnt="4"/>
      <dgm:spPr/>
    </dgm:pt>
    <dgm:pt modelId="{BCE81488-2CE9-D14B-8CA3-DA482546BFCD}" type="pres">
      <dgm:prSet presAssocID="{8F654BF0-72E0-994A-8D53-82D3D53D7AD1}" presName="shape" presStyleLbl="node1" presStyleIdx="1" presStyleCnt="4">
        <dgm:presLayoutVars>
          <dgm:bulletEnabled val="1"/>
        </dgm:presLayoutVars>
      </dgm:prSet>
      <dgm:spPr/>
      <dgm:t>
        <a:bodyPr/>
        <a:lstStyle/>
        <a:p>
          <a:endParaRPr lang="zh-CN" altLang="en-US"/>
        </a:p>
      </dgm:t>
    </dgm:pt>
    <dgm:pt modelId="{980A19A3-79B7-684D-8440-F67518ACE15E}" type="pres">
      <dgm:prSet presAssocID="{675CA940-08B5-FA4A-AA14-2382A87019C8}" presName="sibTrans" presStyleLbl="sibTrans2D1" presStyleIdx="1" presStyleCnt="3"/>
      <dgm:spPr/>
      <dgm:t>
        <a:bodyPr/>
        <a:lstStyle/>
        <a:p>
          <a:endParaRPr lang="zh-CN" altLang="en-US"/>
        </a:p>
      </dgm:t>
    </dgm:pt>
    <dgm:pt modelId="{EA2B792B-1BD0-6B42-B313-8AE44708B405}" type="pres">
      <dgm:prSet presAssocID="{C0ECC745-B7B4-BF42-A860-3F1BEE9A1787}" presName="middleNode" presStyleCnt="0"/>
      <dgm:spPr/>
    </dgm:pt>
    <dgm:pt modelId="{3661CA8A-5E93-B246-AB5D-E485C3CE0823}" type="pres">
      <dgm:prSet presAssocID="{C0ECC745-B7B4-BF42-A860-3F1BEE9A1787}" presName="padding" presStyleLbl="node1" presStyleIdx="1" presStyleCnt="4"/>
      <dgm:spPr/>
    </dgm:pt>
    <dgm:pt modelId="{B7C02312-2DF2-404B-94BD-D0DB083C7BC9}" type="pres">
      <dgm:prSet presAssocID="{C0ECC745-B7B4-BF42-A860-3F1BEE9A1787}" presName="shape" presStyleLbl="node1" presStyleIdx="2" presStyleCnt="4">
        <dgm:presLayoutVars>
          <dgm:bulletEnabled val="1"/>
        </dgm:presLayoutVars>
      </dgm:prSet>
      <dgm:spPr/>
      <dgm:t>
        <a:bodyPr/>
        <a:lstStyle/>
        <a:p>
          <a:endParaRPr lang="zh-CN" altLang="en-US"/>
        </a:p>
      </dgm:t>
    </dgm:pt>
    <dgm:pt modelId="{9641B210-F146-BB43-BDBE-616A18324CDE}" type="pres">
      <dgm:prSet presAssocID="{FDD2D4AE-A7F9-2B45-9AC0-AFB088F77280}" presName="sibTrans" presStyleLbl="sibTrans2D1" presStyleIdx="2" presStyleCnt="3"/>
      <dgm:spPr/>
      <dgm:t>
        <a:bodyPr/>
        <a:lstStyle/>
        <a:p>
          <a:endParaRPr lang="zh-CN" altLang="en-US"/>
        </a:p>
      </dgm:t>
    </dgm:pt>
    <dgm:pt modelId="{D5359716-164C-DC4D-A8A2-9FDC554F6019}" type="pres">
      <dgm:prSet presAssocID="{E871A03A-136D-5240-91BB-4109CA6A0B20}" presName="lastNode" presStyleLbl="node1" presStyleIdx="3" presStyleCnt="4">
        <dgm:presLayoutVars>
          <dgm:bulletEnabled val="1"/>
        </dgm:presLayoutVars>
      </dgm:prSet>
      <dgm:spPr/>
      <dgm:t>
        <a:bodyPr/>
        <a:lstStyle/>
        <a:p>
          <a:endParaRPr lang="zh-CN" altLang="en-US"/>
        </a:p>
      </dgm:t>
    </dgm:pt>
  </dgm:ptLst>
  <dgm:cxnLst>
    <dgm:cxn modelId="{F416290C-E720-5144-BDCA-6D6632DB8DE2}" type="presOf" srcId="{CCB430C1-FD89-2B48-B5AB-2E43CDF0AC80}" destId="{F44AF9C7-6388-E84E-AED4-432526D9B2D6}" srcOrd="0" destOrd="0" presId="urn:microsoft.com/office/officeart/2005/8/layout/bProcess2"/>
    <dgm:cxn modelId="{6108844F-A9B1-0642-BA63-97CDFA5CBA13}" type="presOf" srcId="{0F2462E4-595C-B949-9EB2-F01BFAF28672}" destId="{2DB04EA4-73ED-A549-AA5B-A684266AD851}" srcOrd="0" destOrd="0" presId="urn:microsoft.com/office/officeart/2005/8/layout/bProcess2"/>
    <dgm:cxn modelId="{7E822C4E-6131-1B40-A465-C2EA41192AA5}" srcId="{0F2462E4-595C-B949-9EB2-F01BFAF28672}" destId="{F82F8B8A-F2C2-FD48-8DB9-B6F1DE651754}" srcOrd="0" destOrd="0" parTransId="{40E528F3-372E-CE44-8E4A-6B5319E99796}" sibTransId="{CCB430C1-FD89-2B48-B5AB-2E43CDF0AC80}"/>
    <dgm:cxn modelId="{1F5509F5-881E-0449-85FA-3D105430696C}" srcId="{0F2462E4-595C-B949-9EB2-F01BFAF28672}" destId="{E871A03A-136D-5240-91BB-4109CA6A0B20}" srcOrd="3" destOrd="0" parTransId="{CF0EFE1E-1967-474D-A4B2-6633198674FA}" sibTransId="{750F69F0-2467-DD4E-8B25-D51C6C5315C6}"/>
    <dgm:cxn modelId="{C9D4C4B6-074C-8245-BF4B-66BA2A00540E}" type="presOf" srcId="{E871A03A-136D-5240-91BB-4109CA6A0B20}" destId="{D5359716-164C-DC4D-A8A2-9FDC554F6019}" srcOrd="0" destOrd="0" presId="urn:microsoft.com/office/officeart/2005/8/layout/bProcess2"/>
    <dgm:cxn modelId="{9E71F725-0270-E74D-98FE-A700694DA71A}" srcId="{0F2462E4-595C-B949-9EB2-F01BFAF28672}" destId="{C0ECC745-B7B4-BF42-A860-3F1BEE9A1787}" srcOrd="2" destOrd="0" parTransId="{EADC535F-697C-6C45-9E32-95C68A144EED}" sibTransId="{FDD2D4AE-A7F9-2B45-9AC0-AFB088F77280}"/>
    <dgm:cxn modelId="{A30E5AF5-8529-B747-8283-BE4BC88E5BDA}" srcId="{0F2462E4-595C-B949-9EB2-F01BFAF28672}" destId="{8F654BF0-72E0-994A-8D53-82D3D53D7AD1}" srcOrd="1" destOrd="0" parTransId="{036A68AC-0BF9-A149-A5D1-4068BEE6A769}" sibTransId="{675CA940-08B5-FA4A-AA14-2382A87019C8}"/>
    <dgm:cxn modelId="{0FBB2DAC-1965-EB4E-B9C1-F480E3FDFB9B}" type="presOf" srcId="{8F654BF0-72E0-994A-8D53-82D3D53D7AD1}" destId="{BCE81488-2CE9-D14B-8CA3-DA482546BFCD}" srcOrd="0" destOrd="0" presId="urn:microsoft.com/office/officeart/2005/8/layout/bProcess2"/>
    <dgm:cxn modelId="{6CAA71DA-5D58-9843-A54F-00A5C01CE52E}" type="presOf" srcId="{F82F8B8A-F2C2-FD48-8DB9-B6F1DE651754}" destId="{26F5ABD4-0E84-4C47-BBED-1703002D51DC}" srcOrd="0" destOrd="0" presId="urn:microsoft.com/office/officeart/2005/8/layout/bProcess2"/>
    <dgm:cxn modelId="{5847540C-EEFF-604D-AC4E-589A457CC360}" type="presOf" srcId="{675CA940-08B5-FA4A-AA14-2382A87019C8}" destId="{980A19A3-79B7-684D-8440-F67518ACE15E}" srcOrd="0" destOrd="0" presId="urn:microsoft.com/office/officeart/2005/8/layout/bProcess2"/>
    <dgm:cxn modelId="{A47444C5-078D-474C-A9C9-815E7C2EAC1E}" type="presOf" srcId="{FDD2D4AE-A7F9-2B45-9AC0-AFB088F77280}" destId="{9641B210-F146-BB43-BDBE-616A18324CDE}" srcOrd="0" destOrd="0" presId="urn:microsoft.com/office/officeart/2005/8/layout/bProcess2"/>
    <dgm:cxn modelId="{7183D0E5-9A9B-D54D-83C3-8226F8D7232B}" type="presOf" srcId="{C0ECC745-B7B4-BF42-A860-3F1BEE9A1787}" destId="{B7C02312-2DF2-404B-94BD-D0DB083C7BC9}" srcOrd="0" destOrd="0" presId="urn:microsoft.com/office/officeart/2005/8/layout/bProcess2"/>
    <dgm:cxn modelId="{0E8A327B-5B98-1744-BB7E-89064275B6EF}" type="presParOf" srcId="{2DB04EA4-73ED-A549-AA5B-A684266AD851}" destId="{26F5ABD4-0E84-4C47-BBED-1703002D51DC}" srcOrd="0" destOrd="0" presId="urn:microsoft.com/office/officeart/2005/8/layout/bProcess2"/>
    <dgm:cxn modelId="{00CAB8CB-5E0A-6243-A883-8DBEB486E057}" type="presParOf" srcId="{2DB04EA4-73ED-A549-AA5B-A684266AD851}" destId="{F44AF9C7-6388-E84E-AED4-432526D9B2D6}" srcOrd="1" destOrd="0" presId="urn:microsoft.com/office/officeart/2005/8/layout/bProcess2"/>
    <dgm:cxn modelId="{1B088183-96B8-9A47-B341-242E59E38EE9}" type="presParOf" srcId="{2DB04EA4-73ED-A549-AA5B-A684266AD851}" destId="{14C58DE2-5EEF-2E43-A3DE-028E95292ABE}" srcOrd="2" destOrd="0" presId="urn:microsoft.com/office/officeart/2005/8/layout/bProcess2"/>
    <dgm:cxn modelId="{96F5AB72-42EB-E049-BB24-48363A9B2C4A}" type="presParOf" srcId="{14C58DE2-5EEF-2E43-A3DE-028E95292ABE}" destId="{EE61F670-8918-B44B-AE13-B754EC0D5908}" srcOrd="0" destOrd="0" presId="urn:microsoft.com/office/officeart/2005/8/layout/bProcess2"/>
    <dgm:cxn modelId="{7A0C8FC5-28A4-D34D-BFF2-D9FF7D0A7A24}" type="presParOf" srcId="{14C58DE2-5EEF-2E43-A3DE-028E95292ABE}" destId="{BCE81488-2CE9-D14B-8CA3-DA482546BFCD}" srcOrd="1" destOrd="0" presId="urn:microsoft.com/office/officeart/2005/8/layout/bProcess2"/>
    <dgm:cxn modelId="{07364622-0F57-BC4D-AB2C-75F0A858ACF4}" type="presParOf" srcId="{2DB04EA4-73ED-A549-AA5B-A684266AD851}" destId="{980A19A3-79B7-684D-8440-F67518ACE15E}" srcOrd="3" destOrd="0" presId="urn:microsoft.com/office/officeart/2005/8/layout/bProcess2"/>
    <dgm:cxn modelId="{38BB6913-E842-0A4F-BFF7-D7B144DAE3AB}" type="presParOf" srcId="{2DB04EA4-73ED-A549-AA5B-A684266AD851}" destId="{EA2B792B-1BD0-6B42-B313-8AE44708B405}" srcOrd="4" destOrd="0" presId="urn:microsoft.com/office/officeart/2005/8/layout/bProcess2"/>
    <dgm:cxn modelId="{77353F13-A31C-764A-A179-76E3DF24921E}" type="presParOf" srcId="{EA2B792B-1BD0-6B42-B313-8AE44708B405}" destId="{3661CA8A-5E93-B246-AB5D-E485C3CE0823}" srcOrd="0" destOrd="0" presId="urn:microsoft.com/office/officeart/2005/8/layout/bProcess2"/>
    <dgm:cxn modelId="{BEB01632-40D7-8143-89CA-3F6C9F0B7C72}" type="presParOf" srcId="{EA2B792B-1BD0-6B42-B313-8AE44708B405}" destId="{B7C02312-2DF2-404B-94BD-D0DB083C7BC9}" srcOrd="1" destOrd="0" presId="urn:microsoft.com/office/officeart/2005/8/layout/bProcess2"/>
    <dgm:cxn modelId="{B72FA7FC-8777-2342-B21A-8D15C3BC02C9}" type="presParOf" srcId="{2DB04EA4-73ED-A549-AA5B-A684266AD851}" destId="{9641B210-F146-BB43-BDBE-616A18324CDE}" srcOrd="5" destOrd="0" presId="urn:microsoft.com/office/officeart/2005/8/layout/bProcess2"/>
    <dgm:cxn modelId="{0295B53C-FD41-9E49-B432-D0D2AD492704}" type="presParOf" srcId="{2DB04EA4-73ED-A549-AA5B-A684266AD851}" destId="{D5359716-164C-DC4D-A8A2-9FDC554F6019}" srcOrd="6" destOrd="0" presId="urn:microsoft.com/office/officeart/2005/8/layout/b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14FD24-F66A-EC47-A2FC-070E4819679A}"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77171976-2387-4946-B033-399A8339C19D}">
      <dgm:prSet phldrT="[文本]"/>
      <dgm:spPr/>
      <dgm:t>
        <a:bodyPr/>
        <a:lstStyle/>
        <a:p>
          <a:r>
            <a:rPr lang="zh-CN" altLang="en-US" dirty="0"/>
            <a:t>光线干扰</a:t>
          </a:r>
        </a:p>
      </dgm:t>
    </dgm:pt>
    <dgm:pt modelId="{2316AEB2-B596-CB4E-AD00-565798DCED4C}" type="parTrans" cxnId="{350C58CA-F6BB-DD40-8B52-3FAE60764F9E}">
      <dgm:prSet/>
      <dgm:spPr/>
      <dgm:t>
        <a:bodyPr/>
        <a:lstStyle/>
        <a:p>
          <a:endParaRPr lang="zh-CN" altLang="en-US"/>
        </a:p>
      </dgm:t>
    </dgm:pt>
    <dgm:pt modelId="{15FF5A5A-CB5D-AE4E-A9EB-E7E0A8A3897F}" type="sibTrans" cxnId="{350C58CA-F6BB-DD40-8B52-3FAE60764F9E}">
      <dgm:prSet/>
      <dgm:spPr/>
      <dgm:t>
        <a:bodyPr/>
        <a:lstStyle/>
        <a:p>
          <a:endParaRPr lang="zh-CN" altLang="en-US"/>
        </a:p>
      </dgm:t>
    </dgm:pt>
    <dgm:pt modelId="{0B99111D-E244-3742-B135-3B9EBF4E257C}">
      <dgm:prSet phldrT="[文本]"/>
      <dgm:spPr/>
      <dgm:t>
        <a:bodyPr/>
        <a:lstStyle/>
        <a:p>
          <a:r>
            <a:rPr lang="zh-CN" altLang="en-US" dirty="0"/>
            <a:t>运动干扰</a:t>
          </a:r>
        </a:p>
      </dgm:t>
    </dgm:pt>
    <dgm:pt modelId="{49ECE8F2-0970-4549-AFB2-8E84F7E57462}" type="parTrans" cxnId="{1D049369-B3C6-154D-8B6E-B4001AF35BF4}">
      <dgm:prSet/>
      <dgm:spPr/>
      <dgm:t>
        <a:bodyPr/>
        <a:lstStyle/>
        <a:p>
          <a:endParaRPr lang="zh-CN" altLang="en-US"/>
        </a:p>
      </dgm:t>
    </dgm:pt>
    <dgm:pt modelId="{A0E2B151-3790-AF43-B080-758373F5A040}" type="sibTrans" cxnId="{1D049369-B3C6-154D-8B6E-B4001AF35BF4}">
      <dgm:prSet/>
      <dgm:spPr/>
      <dgm:t>
        <a:bodyPr/>
        <a:lstStyle/>
        <a:p>
          <a:endParaRPr lang="zh-CN" altLang="en-US"/>
        </a:p>
      </dgm:t>
    </dgm:pt>
    <dgm:pt modelId="{3BAFEF59-BF8B-EF44-B2ED-3CC90DEF37F0}" type="pres">
      <dgm:prSet presAssocID="{A714FD24-F66A-EC47-A2FC-070E4819679A}" presName="Name0" presStyleCnt="0">
        <dgm:presLayoutVars>
          <dgm:chMax val="7"/>
          <dgm:chPref val="7"/>
          <dgm:dir/>
        </dgm:presLayoutVars>
      </dgm:prSet>
      <dgm:spPr/>
      <dgm:t>
        <a:bodyPr/>
        <a:lstStyle/>
        <a:p>
          <a:endParaRPr lang="zh-CN" altLang="en-US"/>
        </a:p>
      </dgm:t>
    </dgm:pt>
    <dgm:pt modelId="{7468A40E-4616-264F-BBA3-C6F9BE6A1F7F}" type="pres">
      <dgm:prSet presAssocID="{A714FD24-F66A-EC47-A2FC-070E4819679A}" presName="Name1" presStyleCnt="0"/>
      <dgm:spPr/>
    </dgm:pt>
    <dgm:pt modelId="{AEA4EFD8-C271-FC4E-8A30-4D60E7C6D49C}" type="pres">
      <dgm:prSet presAssocID="{A714FD24-F66A-EC47-A2FC-070E4819679A}" presName="cycle" presStyleCnt="0"/>
      <dgm:spPr/>
    </dgm:pt>
    <dgm:pt modelId="{F7358FFF-7C4C-DD41-87E7-72CDA6EC739E}" type="pres">
      <dgm:prSet presAssocID="{A714FD24-F66A-EC47-A2FC-070E4819679A}" presName="srcNode" presStyleLbl="node1" presStyleIdx="0" presStyleCnt="2"/>
      <dgm:spPr/>
    </dgm:pt>
    <dgm:pt modelId="{F9FA09D4-5A0C-D449-B707-DC906BF7B126}" type="pres">
      <dgm:prSet presAssocID="{A714FD24-F66A-EC47-A2FC-070E4819679A}" presName="conn" presStyleLbl="parChTrans1D2" presStyleIdx="0" presStyleCnt="1"/>
      <dgm:spPr/>
      <dgm:t>
        <a:bodyPr/>
        <a:lstStyle/>
        <a:p>
          <a:endParaRPr lang="zh-CN" altLang="en-US"/>
        </a:p>
      </dgm:t>
    </dgm:pt>
    <dgm:pt modelId="{6F04FB32-0CC3-C741-B59C-30D172CAE482}" type="pres">
      <dgm:prSet presAssocID="{A714FD24-F66A-EC47-A2FC-070E4819679A}" presName="extraNode" presStyleLbl="node1" presStyleIdx="0" presStyleCnt="2"/>
      <dgm:spPr/>
    </dgm:pt>
    <dgm:pt modelId="{C13C969F-A2FA-6A40-8981-0B56B0717A1C}" type="pres">
      <dgm:prSet presAssocID="{A714FD24-F66A-EC47-A2FC-070E4819679A}" presName="dstNode" presStyleLbl="node1" presStyleIdx="0" presStyleCnt="2"/>
      <dgm:spPr/>
    </dgm:pt>
    <dgm:pt modelId="{C6F32AB2-02D3-1544-9AE3-29F3FCE82BD1}" type="pres">
      <dgm:prSet presAssocID="{77171976-2387-4946-B033-399A8339C19D}" presName="text_1" presStyleLbl="node1" presStyleIdx="0" presStyleCnt="2">
        <dgm:presLayoutVars>
          <dgm:bulletEnabled val="1"/>
        </dgm:presLayoutVars>
      </dgm:prSet>
      <dgm:spPr/>
      <dgm:t>
        <a:bodyPr/>
        <a:lstStyle/>
        <a:p>
          <a:endParaRPr lang="zh-CN" altLang="en-US"/>
        </a:p>
      </dgm:t>
    </dgm:pt>
    <dgm:pt modelId="{F945BD67-356B-9F48-BD54-D74C683EA1BD}" type="pres">
      <dgm:prSet presAssocID="{77171976-2387-4946-B033-399A8339C19D}" presName="accent_1" presStyleCnt="0"/>
      <dgm:spPr/>
    </dgm:pt>
    <dgm:pt modelId="{FC55AE66-1C40-9E4C-BBD4-84BAF104AA67}" type="pres">
      <dgm:prSet presAssocID="{77171976-2387-4946-B033-399A8339C19D}" presName="accentRepeatNode" presStyleLbl="solidFgAcc1" presStyleIdx="0" presStyleCnt="2"/>
      <dgm:spPr/>
    </dgm:pt>
    <dgm:pt modelId="{A8741B75-78E5-C54A-A07A-8F421ABB2EE7}" type="pres">
      <dgm:prSet presAssocID="{0B99111D-E244-3742-B135-3B9EBF4E257C}" presName="text_2" presStyleLbl="node1" presStyleIdx="1" presStyleCnt="2">
        <dgm:presLayoutVars>
          <dgm:bulletEnabled val="1"/>
        </dgm:presLayoutVars>
      </dgm:prSet>
      <dgm:spPr/>
      <dgm:t>
        <a:bodyPr/>
        <a:lstStyle/>
        <a:p>
          <a:endParaRPr lang="zh-CN" altLang="en-US"/>
        </a:p>
      </dgm:t>
    </dgm:pt>
    <dgm:pt modelId="{0C1832BB-0D03-4F4A-A962-735F35A23508}" type="pres">
      <dgm:prSet presAssocID="{0B99111D-E244-3742-B135-3B9EBF4E257C}" presName="accent_2" presStyleCnt="0"/>
      <dgm:spPr/>
    </dgm:pt>
    <dgm:pt modelId="{B3A92C70-42FF-7A45-8246-716C84E526B1}" type="pres">
      <dgm:prSet presAssocID="{0B99111D-E244-3742-B135-3B9EBF4E257C}" presName="accentRepeatNode" presStyleLbl="solidFgAcc1" presStyleIdx="1" presStyleCnt="2"/>
      <dgm:spPr/>
    </dgm:pt>
  </dgm:ptLst>
  <dgm:cxnLst>
    <dgm:cxn modelId="{B0129EC0-8365-4D43-AF29-4A2ABEA96DB6}" type="presOf" srcId="{A714FD24-F66A-EC47-A2FC-070E4819679A}" destId="{3BAFEF59-BF8B-EF44-B2ED-3CC90DEF37F0}" srcOrd="0" destOrd="0" presId="urn:microsoft.com/office/officeart/2008/layout/VerticalCurvedList"/>
    <dgm:cxn modelId="{BC9A641E-FD6F-3D4E-858F-FB4DA8A6020B}" type="presOf" srcId="{77171976-2387-4946-B033-399A8339C19D}" destId="{C6F32AB2-02D3-1544-9AE3-29F3FCE82BD1}" srcOrd="0" destOrd="0" presId="urn:microsoft.com/office/officeart/2008/layout/VerticalCurvedList"/>
    <dgm:cxn modelId="{1D049369-B3C6-154D-8B6E-B4001AF35BF4}" srcId="{A714FD24-F66A-EC47-A2FC-070E4819679A}" destId="{0B99111D-E244-3742-B135-3B9EBF4E257C}" srcOrd="1" destOrd="0" parTransId="{49ECE8F2-0970-4549-AFB2-8E84F7E57462}" sibTransId="{A0E2B151-3790-AF43-B080-758373F5A040}"/>
    <dgm:cxn modelId="{5CF26D65-EF5B-DB47-A810-6EBB4E63C7C1}" type="presOf" srcId="{0B99111D-E244-3742-B135-3B9EBF4E257C}" destId="{A8741B75-78E5-C54A-A07A-8F421ABB2EE7}" srcOrd="0" destOrd="0" presId="urn:microsoft.com/office/officeart/2008/layout/VerticalCurvedList"/>
    <dgm:cxn modelId="{FCECCB2E-7931-3948-AA3F-4A77C2FE02EC}" type="presOf" srcId="{15FF5A5A-CB5D-AE4E-A9EB-E7E0A8A3897F}" destId="{F9FA09D4-5A0C-D449-B707-DC906BF7B126}" srcOrd="0" destOrd="0" presId="urn:microsoft.com/office/officeart/2008/layout/VerticalCurvedList"/>
    <dgm:cxn modelId="{350C58CA-F6BB-DD40-8B52-3FAE60764F9E}" srcId="{A714FD24-F66A-EC47-A2FC-070E4819679A}" destId="{77171976-2387-4946-B033-399A8339C19D}" srcOrd="0" destOrd="0" parTransId="{2316AEB2-B596-CB4E-AD00-565798DCED4C}" sibTransId="{15FF5A5A-CB5D-AE4E-A9EB-E7E0A8A3897F}"/>
    <dgm:cxn modelId="{246E34D5-8FB2-EA44-B865-0A009E1DF952}" type="presParOf" srcId="{3BAFEF59-BF8B-EF44-B2ED-3CC90DEF37F0}" destId="{7468A40E-4616-264F-BBA3-C6F9BE6A1F7F}" srcOrd="0" destOrd="0" presId="urn:microsoft.com/office/officeart/2008/layout/VerticalCurvedList"/>
    <dgm:cxn modelId="{7575BE52-119D-C44D-B59E-B6717943562F}" type="presParOf" srcId="{7468A40E-4616-264F-BBA3-C6F9BE6A1F7F}" destId="{AEA4EFD8-C271-FC4E-8A30-4D60E7C6D49C}" srcOrd="0" destOrd="0" presId="urn:microsoft.com/office/officeart/2008/layout/VerticalCurvedList"/>
    <dgm:cxn modelId="{72E6C2EA-24A7-F248-8F2C-3787EDA875BE}" type="presParOf" srcId="{AEA4EFD8-C271-FC4E-8A30-4D60E7C6D49C}" destId="{F7358FFF-7C4C-DD41-87E7-72CDA6EC739E}" srcOrd="0" destOrd="0" presId="urn:microsoft.com/office/officeart/2008/layout/VerticalCurvedList"/>
    <dgm:cxn modelId="{54FA2491-5537-3946-ACB4-A7BE97D7172D}" type="presParOf" srcId="{AEA4EFD8-C271-FC4E-8A30-4D60E7C6D49C}" destId="{F9FA09D4-5A0C-D449-B707-DC906BF7B126}" srcOrd="1" destOrd="0" presId="urn:microsoft.com/office/officeart/2008/layout/VerticalCurvedList"/>
    <dgm:cxn modelId="{7F1805C5-DB2B-5D45-9BAF-9FC4546B47AF}" type="presParOf" srcId="{AEA4EFD8-C271-FC4E-8A30-4D60E7C6D49C}" destId="{6F04FB32-0CC3-C741-B59C-30D172CAE482}" srcOrd="2" destOrd="0" presId="urn:microsoft.com/office/officeart/2008/layout/VerticalCurvedList"/>
    <dgm:cxn modelId="{BCCF825B-3EEE-6341-8849-0ACB24690FBF}" type="presParOf" srcId="{AEA4EFD8-C271-FC4E-8A30-4D60E7C6D49C}" destId="{C13C969F-A2FA-6A40-8981-0B56B0717A1C}" srcOrd="3" destOrd="0" presId="urn:microsoft.com/office/officeart/2008/layout/VerticalCurvedList"/>
    <dgm:cxn modelId="{7E1DE287-02B3-B340-844B-265FB591F054}" type="presParOf" srcId="{7468A40E-4616-264F-BBA3-C6F9BE6A1F7F}" destId="{C6F32AB2-02D3-1544-9AE3-29F3FCE82BD1}" srcOrd="1" destOrd="0" presId="urn:microsoft.com/office/officeart/2008/layout/VerticalCurvedList"/>
    <dgm:cxn modelId="{4787B8E1-3D31-2A4E-A536-4B64BC5ED6E1}" type="presParOf" srcId="{7468A40E-4616-264F-BBA3-C6F9BE6A1F7F}" destId="{F945BD67-356B-9F48-BD54-D74C683EA1BD}" srcOrd="2" destOrd="0" presId="urn:microsoft.com/office/officeart/2008/layout/VerticalCurvedList"/>
    <dgm:cxn modelId="{6AEC19DC-0B5F-5C43-B939-99F935E0A190}" type="presParOf" srcId="{F945BD67-356B-9F48-BD54-D74C683EA1BD}" destId="{FC55AE66-1C40-9E4C-BBD4-84BAF104AA67}" srcOrd="0" destOrd="0" presId="urn:microsoft.com/office/officeart/2008/layout/VerticalCurvedList"/>
    <dgm:cxn modelId="{C53FC0EF-A54B-484E-B94B-F4070F76D858}" type="presParOf" srcId="{7468A40E-4616-264F-BBA3-C6F9BE6A1F7F}" destId="{A8741B75-78E5-C54A-A07A-8F421ABB2EE7}" srcOrd="3" destOrd="0" presId="urn:microsoft.com/office/officeart/2008/layout/VerticalCurvedList"/>
    <dgm:cxn modelId="{1354166E-5F31-6448-BBDD-55A2C1A26340}" type="presParOf" srcId="{7468A40E-4616-264F-BBA3-C6F9BE6A1F7F}" destId="{0C1832BB-0D03-4F4A-A962-735F35A23508}" srcOrd="4" destOrd="0" presId="urn:microsoft.com/office/officeart/2008/layout/VerticalCurvedList"/>
    <dgm:cxn modelId="{2A0A0EE3-CBD7-A646-B8E4-E940360F7931}" type="presParOf" srcId="{0C1832BB-0D03-4F4A-A962-735F35A23508}" destId="{B3A92C70-42FF-7A45-8246-716C84E526B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204F81-185F-F64F-B868-41207C089FD9}"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1EB41E98-70DE-C247-B345-B20926F05AA3}">
      <dgm:prSet phldrT="[文本]"/>
      <dgm:spPr/>
      <dgm:t>
        <a:bodyPr/>
        <a:lstStyle/>
        <a:p>
          <a:r>
            <a:rPr lang="zh-CN" altLang="en-US" dirty="0"/>
            <a:t>压缩服装</a:t>
          </a:r>
        </a:p>
      </dgm:t>
    </dgm:pt>
    <dgm:pt modelId="{587DBDE5-8910-A449-912A-6FEE0EA270BD}" type="parTrans" cxnId="{6D6BE1AB-D7CB-B445-BDA8-38C3527B730A}">
      <dgm:prSet/>
      <dgm:spPr/>
      <dgm:t>
        <a:bodyPr/>
        <a:lstStyle/>
        <a:p>
          <a:endParaRPr lang="zh-CN" altLang="en-US"/>
        </a:p>
      </dgm:t>
    </dgm:pt>
    <dgm:pt modelId="{FEB87FBD-63C1-0544-9714-15B1AD02BB4F}" type="sibTrans" cxnId="{6D6BE1AB-D7CB-B445-BDA8-38C3527B730A}">
      <dgm:prSet/>
      <dgm:spPr/>
      <dgm:t>
        <a:bodyPr/>
        <a:lstStyle/>
        <a:p>
          <a:endParaRPr lang="zh-CN" altLang="en-US"/>
        </a:p>
      </dgm:t>
    </dgm:pt>
    <dgm:pt modelId="{0D58AD55-9CB1-D24F-B5FD-F46AA93CEE43}">
      <dgm:prSet phldrT="[文本]"/>
      <dgm:spPr/>
      <dgm:t>
        <a:bodyPr/>
        <a:lstStyle/>
        <a:p>
          <a:r>
            <a:rPr lang="zh-CN" altLang="en-US" dirty="0"/>
            <a:t>对身体特定部位施加压力</a:t>
          </a:r>
          <a:r>
            <a:rPr lang="en-US" altLang="en-US" dirty="0"/>
            <a:t>,</a:t>
          </a:r>
          <a:r>
            <a:rPr lang="zh-CN" altLang="en-US" dirty="0"/>
            <a:t>以减轻运动引起的不适，或有助于当前或后续运动表现</a:t>
          </a:r>
        </a:p>
      </dgm:t>
    </dgm:pt>
    <dgm:pt modelId="{49ED6A35-7D53-6A49-A488-11985C028447}" type="parTrans" cxnId="{2B4948A4-B73B-7F42-AE05-345A5297F8A4}">
      <dgm:prSet/>
      <dgm:spPr/>
      <dgm:t>
        <a:bodyPr/>
        <a:lstStyle/>
        <a:p>
          <a:endParaRPr lang="zh-CN" altLang="en-US"/>
        </a:p>
      </dgm:t>
    </dgm:pt>
    <dgm:pt modelId="{2FF76C12-6BA3-5942-8D8D-408DB5B9051C}" type="sibTrans" cxnId="{2B4948A4-B73B-7F42-AE05-345A5297F8A4}">
      <dgm:prSet/>
      <dgm:spPr/>
      <dgm:t>
        <a:bodyPr/>
        <a:lstStyle/>
        <a:p>
          <a:endParaRPr lang="zh-CN" altLang="en-US"/>
        </a:p>
      </dgm:t>
    </dgm:pt>
    <dgm:pt modelId="{5DC5FF78-340A-1E49-9E12-93448BB35BF9}">
      <dgm:prSet phldrT="[文本]"/>
      <dgm:spPr/>
      <dgm:t>
        <a:bodyPr/>
        <a:lstStyle/>
        <a:p>
          <a:r>
            <a:rPr lang="zh-CN" altLang="en-US" dirty="0"/>
            <a:t>允许长时间穿着</a:t>
          </a:r>
        </a:p>
      </dgm:t>
    </dgm:pt>
    <dgm:pt modelId="{91483499-F6C7-894E-B612-F1B2A105E9E8}" type="parTrans" cxnId="{4331DA9F-CAEB-8B4D-9DD2-C76D5F162623}">
      <dgm:prSet/>
      <dgm:spPr/>
      <dgm:t>
        <a:bodyPr/>
        <a:lstStyle/>
        <a:p>
          <a:endParaRPr lang="zh-CN" altLang="en-US"/>
        </a:p>
      </dgm:t>
    </dgm:pt>
    <dgm:pt modelId="{BC20E1DE-A67D-494B-8DEC-00CAA1DE4CD4}" type="sibTrans" cxnId="{4331DA9F-CAEB-8B4D-9DD2-C76D5F162623}">
      <dgm:prSet/>
      <dgm:spPr/>
      <dgm:t>
        <a:bodyPr/>
        <a:lstStyle/>
        <a:p>
          <a:endParaRPr lang="zh-CN" altLang="en-US"/>
        </a:p>
      </dgm:t>
    </dgm:pt>
    <dgm:pt modelId="{3FF94BAD-0F02-D94B-A466-441919737E9A}" type="pres">
      <dgm:prSet presAssocID="{4E204F81-185F-F64F-B868-41207C089FD9}" presName="diagram" presStyleCnt="0">
        <dgm:presLayoutVars>
          <dgm:chPref val="1"/>
          <dgm:dir/>
          <dgm:animOne val="branch"/>
          <dgm:animLvl val="lvl"/>
          <dgm:resizeHandles/>
        </dgm:presLayoutVars>
      </dgm:prSet>
      <dgm:spPr/>
      <dgm:t>
        <a:bodyPr/>
        <a:lstStyle/>
        <a:p>
          <a:endParaRPr lang="zh-CN" altLang="en-US"/>
        </a:p>
      </dgm:t>
    </dgm:pt>
    <dgm:pt modelId="{868A15B7-D985-3A40-A175-AB62E3C0C9D4}" type="pres">
      <dgm:prSet presAssocID="{1EB41E98-70DE-C247-B345-B20926F05AA3}" presName="root" presStyleCnt="0"/>
      <dgm:spPr/>
    </dgm:pt>
    <dgm:pt modelId="{14D10D47-C7A4-E045-8EBC-56BA10038B2F}" type="pres">
      <dgm:prSet presAssocID="{1EB41E98-70DE-C247-B345-B20926F05AA3}" presName="rootComposite" presStyleCnt="0"/>
      <dgm:spPr/>
    </dgm:pt>
    <dgm:pt modelId="{4ACA0A32-3BB8-F245-A993-C06C19CF003B}" type="pres">
      <dgm:prSet presAssocID="{1EB41E98-70DE-C247-B345-B20926F05AA3}" presName="rootText" presStyleLbl="node1" presStyleIdx="0" presStyleCnt="1"/>
      <dgm:spPr/>
      <dgm:t>
        <a:bodyPr/>
        <a:lstStyle/>
        <a:p>
          <a:endParaRPr lang="zh-CN" altLang="en-US"/>
        </a:p>
      </dgm:t>
    </dgm:pt>
    <dgm:pt modelId="{04148003-0A1A-7A47-B67C-366D1F8B49F4}" type="pres">
      <dgm:prSet presAssocID="{1EB41E98-70DE-C247-B345-B20926F05AA3}" presName="rootConnector" presStyleLbl="node1" presStyleIdx="0" presStyleCnt="1"/>
      <dgm:spPr/>
      <dgm:t>
        <a:bodyPr/>
        <a:lstStyle/>
        <a:p>
          <a:endParaRPr lang="zh-CN" altLang="en-US"/>
        </a:p>
      </dgm:t>
    </dgm:pt>
    <dgm:pt modelId="{C7E732E5-872A-5145-A79C-37D5293A0B6E}" type="pres">
      <dgm:prSet presAssocID="{1EB41E98-70DE-C247-B345-B20926F05AA3}" presName="childShape" presStyleCnt="0"/>
      <dgm:spPr/>
    </dgm:pt>
    <dgm:pt modelId="{05B72A95-5D95-144B-80FD-1619F01B57B6}" type="pres">
      <dgm:prSet presAssocID="{49ED6A35-7D53-6A49-A488-11985C028447}" presName="Name13" presStyleLbl="parChTrans1D2" presStyleIdx="0" presStyleCnt="2"/>
      <dgm:spPr/>
      <dgm:t>
        <a:bodyPr/>
        <a:lstStyle/>
        <a:p>
          <a:endParaRPr lang="zh-CN" altLang="en-US"/>
        </a:p>
      </dgm:t>
    </dgm:pt>
    <dgm:pt modelId="{7C390318-EEC3-9C4E-8D65-A2CBE5D80A9B}" type="pres">
      <dgm:prSet presAssocID="{0D58AD55-9CB1-D24F-B5FD-F46AA93CEE43}" presName="childText" presStyleLbl="bgAcc1" presStyleIdx="0" presStyleCnt="2" custScaleX="186582">
        <dgm:presLayoutVars>
          <dgm:bulletEnabled val="1"/>
        </dgm:presLayoutVars>
      </dgm:prSet>
      <dgm:spPr/>
      <dgm:t>
        <a:bodyPr/>
        <a:lstStyle/>
        <a:p>
          <a:endParaRPr lang="zh-CN" altLang="en-US"/>
        </a:p>
      </dgm:t>
    </dgm:pt>
    <dgm:pt modelId="{5C26AB41-7C31-E248-B9DF-E123C50393E1}" type="pres">
      <dgm:prSet presAssocID="{91483499-F6C7-894E-B612-F1B2A105E9E8}" presName="Name13" presStyleLbl="parChTrans1D2" presStyleIdx="1" presStyleCnt="2"/>
      <dgm:spPr/>
      <dgm:t>
        <a:bodyPr/>
        <a:lstStyle/>
        <a:p>
          <a:endParaRPr lang="zh-CN" altLang="en-US"/>
        </a:p>
      </dgm:t>
    </dgm:pt>
    <dgm:pt modelId="{97C38E19-5C99-9B41-95FA-D9CDF4959DC1}" type="pres">
      <dgm:prSet presAssocID="{5DC5FF78-340A-1E49-9E12-93448BB35BF9}" presName="childText" presStyleLbl="bgAcc1" presStyleIdx="1" presStyleCnt="2" custScaleX="185553">
        <dgm:presLayoutVars>
          <dgm:bulletEnabled val="1"/>
        </dgm:presLayoutVars>
      </dgm:prSet>
      <dgm:spPr/>
      <dgm:t>
        <a:bodyPr/>
        <a:lstStyle/>
        <a:p>
          <a:endParaRPr lang="zh-CN" altLang="en-US"/>
        </a:p>
      </dgm:t>
    </dgm:pt>
  </dgm:ptLst>
  <dgm:cxnLst>
    <dgm:cxn modelId="{496F7F88-9E2B-AC4F-BBE0-1F0AAA33E2B7}" type="presOf" srcId="{91483499-F6C7-894E-B612-F1B2A105E9E8}" destId="{5C26AB41-7C31-E248-B9DF-E123C50393E1}" srcOrd="0" destOrd="0" presId="urn:microsoft.com/office/officeart/2005/8/layout/hierarchy3"/>
    <dgm:cxn modelId="{6D6BE1AB-D7CB-B445-BDA8-38C3527B730A}" srcId="{4E204F81-185F-F64F-B868-41207C089FD9}" destId="{1EB41E98-70DE-C247-B345-B20926F05AA3}" srcOrd="0" destOrd="0" parTransId="{587DBDE5-8910-A449-912A-6FEE0EA270BD}" sibTransId="{FEB87FBD-63C1-0544-9714-15B1AD02BB4F}"/>
    <dgm:cxn modelId="{2B4948A4-B73B-7F42-AE05-345A5297F8A4}" srcId="{1EB41E98-70DE-C247-B345-B20926F05AA3}" destId="{0D58AD55-9CB1-D24F-B5FD-F46AA93CEE43}" srcOrd="0" destOrd="0" parTransId="{49ED6A35-7D53-6A49-A488-11985C028447}" sibTransId="{2FF76C12-6BA3-5942-8D8D-408DB5B9051C}"/>
    <dgm:cxn modelId="{013DD4C9-A003-4949-93B5-D8E917646719}" type="presOf" srcId="{49ED6A35-7D53-6A49-A488-11985C028447}" destId="{05B72A95-5D95-144B-80FD-1619F01B57B6}" srcOrd="0" destOrd="0" presId="urn:microsoft.com/office/officeart/2005/8/layout/hierarchy3"/>
    <dgm:cxn modelId="{9C5E6C1C-61BD-3145-A314-0A9F0E60A7B9}" type="presOf" srcId="{0D58AD55-9CB1-D24F-B5FD-F46AA93CEE43}" destId="{7C390318-EEC3-9C4E-8D65-A2CBE5D80A9B}" srcOrd="0" destOrd="0" presId="urn:microsoft.com/office/officeart/2005/8/layout/hierarchy3"/>
    <dgm:cxn modelId="{285E601C-0D8B-1B4A-8AC1-E90DED7323D8}" type="presOf" srcId="{1EB41E98-70DE-C247-B345-B20926F05AA3}" destId="{04148003-0A1A-7A47-B67C-366D1F8B49F4}" srcOrd="1" destOrd="0" presId="urn:microsoft.com/office/officeart/2005/8/layout/hierarchy3"/>
    <dgm:cxn modelId="{4331DA9F-CAEB-8B4D-9DD2-C76D5F162623}" srcId="{1EB41E98-70DE-C247-B345-B20926F05AA3}" destId="{5DC5FF78-340A-1E49-9E12-93448BB35BF9}" srcOrd="1" destOrd="0" parTransId="{91483499-F6C7-894E-B612-F1B2A105E9E8}" sibTransId="{BC20E1DE-A67D-494B-8DEC-00CAA1DE4CD4}"/>
    <dgm:cxn modelId="{381CD740-4918-F84C-ADF6-A16DF579B7F0}" type="presOf" srcId="{1EB41E98-70DE-C247-B345-B20926F05AA3}" destId="{4ACA0A32-3BB8-F245-A993-C06C19CF003B}" srcOrd="0" destOrd="0" presId="urn:microsoft.com/office/officeart/2005/8/layout/hierarchy3"/>
    <dgm:cxn modelId="{81910873-3BE3-074A-9A8E-CC0A5F2B914E}" type="presOf" srcId="{5DC5FF78-340A-1E49-9E12-93448BB35BF9}" destId="{97C38E19-5C99-9B41-95FA-D9CDF4959DC1}" srcOrd="0" destOrd="0" presId="urn:microsoft.com/office/officeart/2005/8/layout/hierarchy3"/>
    <dgm:cxn modelId="{B9E92160-31A5-8E44-BF87-36D09E8D83FC}" type="presOf" srcId="{4E204F81-185F-F64F-B868-41207C089FD9}" destId="{3FF94BAD-0F02-D94B-A466-441919737E9A}" srcOrd="0" destOrd="0" presId="urn:microsoft.com/office/officeart/2005/8/layout/hierarchy3"/>
    <dgm:cxn modelId="{3C90EABF-C4AF-1044-B5AF-F2C2D6C089AA}" type="presParOf" srcId="{3FF94BAD-0F02-D94B-A466-441919737E9A}" destId="{868A15B7-D985-3A40-A175-AB62E3C0C9D4}" srcOrd="0" destOrd="0" presId="urn:microsoft.com/office/officeart/2005/8/layout/hierarchy3"/>
    <dgm:cxn modelId="{FC57CBC0-F40D-F141-9928-A09F3CA2272D}" type="presParOf" srcId="{868A15B7-D985-3A40-A175-AB62E3C0C9D4}" destId="{14D10D47-C7A4-E045-8EBC-56BA10038B2F}" srcOrd="0" destOrd="0" presId="urn:microsoft.com/office/officeart/2005/8/layout/hierarchy3"/>
    <dgm:cxn modelId="{3426A933-19AF-084C-A7C6-A5AC2F8AEADA}" type="presParOf" srcId="{14D10D47-C7A4-E045-8EBC-56BA10038B2F}" destId="{4ACA0A32-3BB8-F245-A993-C06C19CF003B}" srcOrd="0" destOrd="0" presId="urn:microsoft.com/office/officeart/2005/8/layout/hierarchy3"/>
    <dgm:cxn modelId="{5E97C4E4-378B-9640-B8B2-417F1756D134}" type="presParOf" srcId="{14D10D47-C7A4-E045-8EBC-56BA10038B2F}" destId="{04148003-0A1A-7A47-B67C-366D1F8B49F4}" srcOrd="1" destOrd="0" presId="urn:microsoft.com/office/officeart/2005/8/layout/hierarchy3"/>
    <dgm:cxn modelId="{CD343126-50A3-D242-87B4-B93785A69A41}" type="presParOf" srcId="{868A15B7-D985-3A40-A175-AB62E3C0C9D4}" destId="{C7E732E5-872A-5145-A79C-37D5293A0B6E}" srcOrd="1" destOrd="0" presId="urn:microsoft.com/office/officeart/2005/8/layout/hierarchy3"/>
    <dgm:cxn modelId="{F2EB1722-EF46-6847-8309-B0667C3C9388}" type="presParOf" srcId="{C7E732E5-872A-5145-A79C-37D5293A0B6E}" destId="{05B72A95-5D95-144B-80FD-1619F01B57B6}" srcOrd="0" destOrd="0" presId="urn:microsoft.com/office/officeart/2005/8/layout/hierarchy3"/>
    <dgm:cxn modelId="{0F5F6BDA-9E87-784C-813F-D8BA701C8432}" type="presParOf" srcId="{C7E732E5-872A-5145-A79C-37D5293A0B6E}" destId="{7C390318-EEC3-9C4E-8D65-A2CBE5D80A9B}" srcOrd="1" destOrd="0" presId="urn:microsoft.com/office/officeart/2005/8/layout/hierarchy3"/>
    <dgm:cxn modelId="{AADFF24A-A19D-554E-979F-D599FBCC4038}" type="presParOf" srcId="{C7E732E5-872A-5145-A79C-37D5293A0B6E}" destId="{5C26AB41-7C31-E248-B9DF-E123C50393E1}" srcOrd="2" destOrd="0" presId="urn:microsoft.com/office/officeart/2005/8/layout/hierarchy3"/>
    <dgm:cxn modelId="{0ED401CB-BBD6-1E44-9F98-3639EB16166E}" type="presParOf" srcId="{C7E732E5-872A-5145-A79C-37D5293A0B6E}" destId="{97C38E19-5C99-9B41-95FA-D9CDF4959DC1}"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FA75DB-6495-3A45-A632-EEDA8005082C}" type="doc">
      <dgm:prSet loTypeId="urn:microsoft.com/office/officeart/2005/8/layout/hList9" loCatId="" qsTypeId="urn:microsoft.com/office/officeart/2005/8/quickstyle/simple1" qsCatId="simple" csTypeId="urn:microsoft.com/office/officeart/2005/8/colors/accent1_2" csCatId="accent1" phldr="1"/>
      <dgm:spPr/>
      <dgm:t>
        <a:bodyPr/>
        <a:lstStyle/>
        <a:p>
          <a:endParaRPr lang="zh-CN" altLang="en-US"/>
        </a:p>
      </dgm:t>
    </dgm:pt>
    <dgm:pt modelId="{43DAEFFE-7C6C-A343-A087-C8B07FB0F53B}">
      <dgm:prSet phldrT="[文本]"/>
      <dgm:spPr/>
      <dgm:t>
        <a:bodyPr/>
        <a:lstStyle/>
        <a:p>
          <a:r>
            <a:rPr lang="zh-CN" altLang="en-US" dirty="0"/>
            <a:t>研究难点</a:t>
          </a:r>
        </a:p>
      </dgm:t>
    </dgm:pt>
    <dgm:pt modelId="{93012FEF-B7DE-DF40-87BC-0B43539859FC}" type="parTrans" cxnId="{813B61CD-A09D-5D49-8A8A-2D0D386693A9}">
      <dgm:prSet/>
      <dgm:spPr/>
      <dgm:t>
        <a:bodyPr/>
        <a:lstStyle/>
        <a:p>
          <a:endParaRPr lang="zh-CN" altLang="en-US"/>
        </a:p>
      </dgm:t>
    </dgm:pt>
    <dgm:pt modelId="{10123D79-A6DA-2449-81C2-5507859F7CEF}" type="sibTrans" cxnId="{813B61CD-A09D-5D49-8A8A-2D0D386693A9}">
      <dgm:prSet/>
      <dgm:spPr/>
      <dgm:t>
        <a:bodyPr/>
        <a:lstStyle/>
        <a:p>
          <a:endParaRPr lang="zh-CN" altLang="en-US"/>
        </a:p>
      </dgm:t>
    </dgm:pt>
    <dgm:pt modelId="{1B401382-E50B-A948-BE46-7F6712D8F73C}">
      <dgm:prSet phldrT="[文本]"/>
      <dgm:spPr/>
      <dgm:t>
        <a:bodyPr/>
        <a:lstStyle/>
        <a:p>
          <a:r>
            <a:rPr lang="zh-CN" altLang="en-US" dirty="0"/>
            <a:t>文献零散</a:t>
          </a:r>
        </a:p>
      </dgm:t>
    </dgm:pt>
    <dgm:pt modelId="{B5EE2E72-349D-AB4A-B045-4F7475295C57}" type="parTrans" cxnId="{1BBE67BB-95EC-5B4A-9C01-7EECBE71FD55}">
      <dgm:prSet/>
      <dgm:spPr/>
      <dgm:t>
        <a:bodyPr/>
        <a:lstStyle/>
        <a:p>
          <a:endParaRPr lang="zh-CN" altLang="en-US"/>
        </a:p>
      </dgm:t>
    </dgm:pt>
    <dgm:pt modelId="{46FBC026-63A7-8444-B5F0-FD0B634434C0}" type="sibTrans" cxnId="{1BBE67BB-95EC-5B4A-9C01-7EECBE71FD55}">
      <dgm:prSet/>
      <dgm:spPr/>
      <dgm:t>
        <a:bodyPr/>
        <a:lstStyle/>
        <a:p>
          <a:endParaRPr lang="zh-CN" altLang="en-US"/>
        </a:p>
      </dgm:t>
    </dgm:pt>
    <dgm:pt modelId="{6DF496DA-7923-834B-8911-A6CC34E769A1}">
      <dgm:prSet phldrT="[文本]"/>
      <dgm:spPr/>
      <dgm:t>
        <a:bodyPr/>
        <a:lstStyle/>
        <a:p>
          <a:r>
            <a:rPr lang="zh-CN" altLang="en-US" dirty="0"/>
            <a:t>变量众多</a:t>
          </a:r>
        </a:p>
      </dgm:t>
    </dgm:pt>
    <dgm:pt modelId="{E0C7BC3C-EABF-1D41-88E5-693CB12B0E71}" type="parTrans" cxnId="{5B2AFF6C-95BE-374A-8DCB-F4C3EB5A7F9B}">
      <dgm:prSet/>
      <dgm:spPr/>
      <dgm:t>
        <a:bodyPr/>
        <a:lstStyle/>
        <a:p>
          <a:endParaRPr lang="zh-CN" altLang="en-US"/>
        </a:p>
      </dgm:t>
    </dgm:pt>
    <dgm:pt modelId="{FACE9783-26FF-B94A-A57D-6E33144B2D7F}" type="sibTrans" cxnId="{5B2AFF6C-95BE-374A-8DCB-F4C3EB5A7F9B}">
      <dgm:prSet/>
      <dgm:spPr/>
      <dgm:t>
        <a:bodyPr/>
        <a:lstStyle/>
        <a:p>
          <a:endParaRPr lang="zh-CN" altLang="en-US"/>
        </a:p>
      </dgm:t>
    </dgm:pt>
    <dgm:pt modelId="{E9A23483-9BD3-924A-B20B-5E0288535D1C}" type="pres">
      <dgm:prSet presAssocID="{FDFA75DB-6495-3A45-A632-EEDA8005082C}" presName="list" presStyleCnt="0">
        <dgm:presLayoutVars>
          <dgm:dir/>
          <dgm:animLvl val="lvl"/>
        </dgm:presLayoutVars>
      </dgm:prSet>
      <dgm:spPr/>
      <dgm:t>
        <a:bodyPr/>
        <a:lstStyle/>
        <a:p>
          <a:endParaRPr lang="zh-CN" altLang="en-US"/>
        </a:p>
      </dgm:t>
    </dgm:pt>
    <dgm:pt modelId="{CB951ECF-1BB8-9540-AA7C-D2732FC0D661}" type="pres">
      <dgm:prSet presAssocID="{43DAEFFE-7C6C-A343-A087-C8B07FB0F53B}" presName="posSpace" presStyleCnt="0"/>
      <dgm:spPr/>
    </dgm:pt>
    <dgm:pt modelId="{384AEBDA-CA58-F04C-8029-3FBA35ECB38B}" type="pres">
      <dgm:prSet presAssocID="{43DAEFFE-7C6C-A343-A087-C8B07FB0F53B}" presName="vertFlow" presStyleCnt="0"/>
      <dgm:spPr/>
    </dgm:pt>
    <dgm:pt modelId="{0C8B2758-3DEB-FF4B-A792-A18E95BBA457}" type="pres">
      <dgm:prSet presAssocID="{43DAEFFE-7C6C-A343-A087-C8B07FB0F53B}" presName="topSpace" presStyleCnt="0"/>
      <dgm:spPr/>
    </dgm:pt>
    <dgm:pt modelId="{A9A2B854-9394-8046-9A2F-7D739202C56A}" type="pres">
      <dgm:prSet presAssocID="{43DAEFFE-7C6C-A343-A087-C8B07FB0F53B}" presName="firstComp" presStyleCnt="0"/>
      <dgm:spPr/>
    </dgm:pt>
    <dgm:pt modelId="{F71140D6-68F4-4442-8521-2C24D2FAFDEC}" type="pres">
      <dgm:prSet presAssocID="{43DAEFFE-7C6C-A343-A087-C8B07FB0F53B}" presName="firstChild" presStyleLbl="bgAccFollowNode1" presStyleIdx="0" presStyleCnt="2" custScaleX="104704"/>
      <dgm:spPr/>
      <dgm:t>
        <a:bodyPr/>
        <a:lstStyle/>
        <a:p>
          <a:endParaRPr lang="zh-CN" altLang="en-US"/>
        </a:p>
      </dgm:t>
    </dgm:pt>
    <dgm:pt modelId="{E81DE48D-D5C0-7B4C-BE64-DF5098398394}" type="pres">
      <dgm:prSet presAssocID="{43DAEFFE-7C6C-A343-A087-C8B07FB0F53B}" presName="firstChildTx" presStyleLbl="bgAccFollowNode1" presStyleIdx="0" presStyleCnt="2">
        <dgm:presLayoutVars>
          <dgm:bulletEnabled val="1"/>
        </dgm:presLayoutVars>
      </dgm:prSet>
      <dgm:spPr/>
      <dgm:t>
        <a:bodyPr/>
        <a:lstStyle/>
        <a:p>
          <a:endParaRPr lang="zh-CN" altLang="en-US"/>
        </a:p>
      </dgm:t>
    </dgm:pt>
    <dgm:pt modelId="{AF3A8D03-9F61-8F45-BEB1-127BAA84991C}" type="pres">
      <dgm:prSet presAssocID="{6DF496DA-7923-834B-8911-A6CC34E769A1}" presName="comp" presStyleCnt="0"/>
      <dgm:spPr/>
    </dgm:pt>
    <dgm:pt modelId="{90BE0272-9D90-8C48-8B97-981680832514}" type="pres">
      <dgm:prSet presAssocID="{6DF496DA-7923-834B-8911-A6CC34E769A1}" presName="child" presStyleLbl="bgAccFollowNode1" presStyleIdx="1" presStyleCnt="2" custScaleX="104994"/>
      <dgm:spPr/>
      <dgm:t>
        <a:bodyPr/>
        <a:lstStyle/>
        <a:p>
          <a:endParaRPr lang="zh-CN" altLang="en-US"/>
        </a:p>
      </dgm:t>
    </dgm:pt>
    <dgm:pt modelId="{DFC9E669-B541-644F-9B76-5E8734E69BA9}" type="pres">
      <dgm:prSet presAssocID="{6DF496DA-7923-834B-8911-A6CC34E769A1}" presName="childTx" presStyleLbl="bgAccFollowNode1" presStyleIdx="1" presStyleCnt="2">
        <dgm:presLayoutVars>
          <dgm:bulletEnabled val="1"/>
        </dgm:presLayoutVars>
      </dgm:prSet>
      <dgm:spPr/>
      <dgm:t>
        <a:bodyPr/>
        <a:lstStyle/>
        <a:p>
          <a:endParaRPr lang="zh-CN" altLang="en-US"/>
        </a:p>
      </dgm:t>
    </dgm:pt>
    <dgm:pt modelId="{667E280B-A183-4E40-A1E6-40B8A976D695}" type="pres">
      <dgm:prSet presAssocID="{43DAEFFE-7C6C-A343-A087-C8B07FB0F53B}" presName="negSpace" presStyleCnt="0"/>
      <dgm:spPr/>
    </dgm:pt>
    <dgm:pt modelId="{BFCECCFB-01B6-0745-BEE7-D0ED785617BD}" type="pres">
      <dgm:prSet presAssocID="{43DAEFFE-7C6C-A343-A087-C8B07FB0F53B}" presName="circle" presStyleLbl="node1" presStyleIdx="0" presStyleCnt="1"/>
      <dgm:spPr/>
      <dgm:t>
        <a:bodyPr/>
        <a:lstStyle/>
        <a:p>
          <a:endParaRPr lang="zh-CN" altLang="en-US"/>
        </a:p>
      </dgm:t>
    </dgm:pt>
  </dgm:ptLst>
  <dgm:cxnLst>
    <dgm:cxn modelId="{19AD103A-4E49-C242-9230-0A46208C492D}" type="presOf" srcId="{1B401382-E50B-A948-BE46-7F6712D8F73C}" destId="{E81DE48D-D5C0-7B4C-BE64-DF5098398394}" srcOrd="1" destOrd="0" presId="urn:microsoft.com/office/officeart/2005/8/layout/hList9"/>
    <dgm:cxn modelId="{524F8F71-D7B1-1544-A153-D3ACD3BFF59A}" type="presOf" srcId="{6DF496DA-7923-834B-8911-A6CC34E769A1}" destId="{90BE0272-9D90-8C48-8B97-981680832514}" srcOrd="0" destOrd="0" presId="urn:microsoft.com/office/officeart/2005/8/layout/hList9"/>
    <dgm:cxn modelId="{0E77B1D1-2489-9F42-A2DB-E1A772D2E820}" type="presOf" srcId="{6DF496DA-7923-834B-8911-A6CC34E769A1}" destId="{DFC9E669-B541-644F-9B76-5E8734E69BA9}" srcOrd="1" destOrd="0" presId="urn:microsoft.com/office/officeart/2005/8/layout/hList9"/>
    <dgm:cxn modelId="{1BBE67BB-95EC-5B4A-9C01-7EECBE71FD55}" srcId="{43DAEFFE-7C6C-A343-A087-C8B07FB0F53B}" destId="{1B401382-E50B-A948-BE46-7F6712D8F73C}" srcOrd="0" destOrd="0" parTransId="{B5EE2E72-349D-AB4A-B045-4F7475295C57}" sibTransId="{46FBC026-63A7-8444-B5F0-FD0B634434C0}"/>
    <dgm:cxn modelId="{169821FC-45CE-8E40-B3C6-3EC9E7FFB0C9}" type="presOf" srcId="{1B401382-E50B-A948-BE46-7F6712D8F73C}" destId="{F71140D6-68F4-4442-8521-2C24D2FAFDEC}" srcOrd="0" destOrd="0" presId="urn:microsoft.com/office/officeart/2005/8/layout/hList9"/>
    <dgm:cxn modelId="{5B2AFF6C-95BE-374A-8DCB-F4C3EB5A7F9B}" srcId="{43DAEFFE-7C6C-A343-A087-C8B07FB0F53B}" destId="{6DF496DA-7923-834B-8911-A6CC34E769A1}" srcOrd="1" destOrd="0" parTransId="{E0C7BC3C-EABF-1D41-88E5-693CB12B0E71}" sibTransId="{FACE9783-26FF-B94A-A57D-6E33144B2D7F}"/>
    <dgm:cxn modelId="{B82FCC81-CB2C-5743-82C5-1A6BB9F2FCAA}" type="presOf" srcId="{43DAEFFE-7C6C-A343-A087-C8B07FB0F53B}" destId="{BFCECCFB-01B6-0745-BEE7-D0ED785617BD}" srcOrd="0" destOrd="0" presId="urn:microsoft.com/office/officeart/2005/8/layout/hList9"/>
    <dgm:cxn modelId="{813B61CD-A09D-5D49-8A8A-2D0D386693A9}" srcId="{FDFA75DB-6495-3A45-A632-EEDA8005082C}" destId="{43DAEFFE-7C6C-A343-A087-C8B07FB0F53B}" srcOrd="0" destOrd="0" parTransId="{93012FEF-B7DE-DF40-87BC-0B43539859FC}" sibTransId="{10123D79-A6DA-2449-81C2-5507859F7CEF}"/>
    <dgm:cxn modelId="{8435981B-B103-3146-84CE-1ECDD0940048}" type="presOf" srcId="{FDFA75DB-6495-3A45-A632-EEDA8005082C}" destId="{E9A23483-9BD3-924A-B20B-5E0288535D1C}" srcOrd="0" destOrd="0" presId="urn:microsoft.com/office/officeart/2005/8/layout/hList9"/>
    <dgm:cxn modelId="{25F40E8A-028A-9C48-935B-E09DB7292DFD}" type="presParOf" srcId="{E9A23483-9BD3-924A-B20B-5E0288535D1C}" destId="{CB951ECF-1BB8-9540-AA7C-D2732FC0D661}" srcOrd="0" destOrd="0" presId="urn:microsoft.com/office/officeart/2005/8/layout/hList9"/>
    <dgm:cxn modelId="{B2EEF172-043F-C34E-9F1B-849B9F6CEB3B}" type="presParOf" srcId="{E9A23483-9BD3-924A-B20B-5E0288535D1C}" destId="{384AEBDA-CA58-F04C-8029-3FBA35ECB38B}" srcOrd="1" destOrd="0" presId="urn:microsoft.com/office/officeart/2005/8/layout/hList9"/>
    <dgm:cxn modelId="{C6E39055-6835-9F4A-8EBE-40213A667745}" type="presParOf" srcId="{384AEBDA-CA58-F04C-8029-3FBA35ECB38B}" destId="{0C8B2758-3DEB-FF4B-A792-A18E95BBA457}" srcOrd="0" destOrd="0" presId="urn:microsoft.com/office/officeart/2005/8/layout/hList9"/>
    <dgm:cxn modelId="{E68D7616-CD4B-D748-95A9-F434390CEAEB}" type="presParOf" srcId="{384AEBDA-CA58-F04C-8029-3FBA35ECB38B}" destId="{A9A2B854-9394-8046-9A2F-7D739202C56A}" srcOrd="1" destOrd="0" presId="urn:microsoft.com/office/officeart/2005/8/layout/hList9"/>
    <dgm:cxn modelId="{302BB48B-2E62-C941-897A-4BE976B77243}" type="presParOf" srcId="{A9A2B854-9394-8046-9A2F-7D739202C56A}" destId="{F71140D6-68F4-4442-8521-2C24D2FAFDEC}" srcOrd="0" destOrd="0" presId="urn:microsoft.com/office/officeart/2005/8/layout/hList9"/>
    <dgm:cxn modelId="{32A55EBF-5E53-4A49-823B-92914761589F}" type="presParOf" srcId="{A9A2B854-9394-8046-9A2F-7D739202C56A}" destId="{E81DE48D-D5C0-7B4C-BE64-DF5098398394}" srcOrd="1" destOrd="0" presId="urn:microsoft.com/office/officeart/2005/8/layout/hList9"/>
    <dgm:cxn modelId="{670A284D-4307-7443-AE9E-FA9C9DE5D22D}" type="presParOf" srcId="{384AEBDA-CA58-F04C-8029-3FBA35ECB38B}" destId="{AF3A8D03-9F61-8F45-BEB1-127BAA84991C}" srcOrd="2" destOrd="0" presId="urn:microsoft.com/office/officeart/2005/8/layout/hList9"/>
    <dgm:cxn modelId="{FB6C9091-CFC9-CA4F-A950-74F06EE9DF87}" type="presParOf" srcId="{AF3A8D03-9F61-8F45-BEB1-127BAA84991C}" destId="{90BE0272-9D90-8C48-8B97-981680832514}" srcOrd="0" destOrd="0" presId="urn:microsoft.com/office/officeart/2005/8/layout/hList9"/>
    <dgm:cxn modelId="{A4B101B9-9D3F-2B44-93DA-F78F0A903627}" type="presParOf" srcId="{AF3A8D03-9F61-8F45-BEB1-127BAA84991C}" destId="{DFC9E669-B541-644F-9B76-5E8734E69BA9}" srcOrd="1" destOrd="0" presId="urn:microsoft.com/office/officeart/2005/8/layout/hList9"/>
    <dgm:cxn modelId="{50BFFE1D-D2DA-424C-AF15-AC3C41FFC541}" type="presParOf" srcId="{E9A23483-9BD3-924A-B20B-5E0288535D1C}" destId="{667E280B-A183-4E40-A1E6-40B8A976D695}" srcOrd="2" destOrd="0" presId="urn:microsoft.com/office/officeart/2005/8/layout/hList9"/>
    <dgm:cxn modelId="{33908C77-E0EB-1748-9E4B-8DBFFFE222D8}" type="presParOf" srcId="{E9A23483-9BD3-924A-B20B-5E0288535D1C}" destId="{BFCECCFB-01B6-0745-BEE7-D0ED785617BD}"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895D37-9310-1044-9F43-7AC19DF99400}"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zh-CN" altLang="en-US"/>
        </a:p>
      </dgm:t>
    </dgm:pt>
    <dgm:pt modelId="{B3643974-8B9E-5F42-8712-CDB1703AE914}">
      <dgm:prSet phldrT="[文本]"/>
      <dgm:spPr/>
      <dgm:t>
        <a:bodyPr/>
        <a:lstStyle/>
        <a:p>
          <a:r>
            <a:rPr lang="zh-CN" altLang="en-US" dirty="0"/>
            <a:t>可穿戴式心率测量设备</a:t>
          </a:r>
        </a:p>
      </dgm:t>
    </dgm:pt>
    <dgm:pt modelId="{ED847167-312B-9642-A510-AE210D33D091}" type="parTrans" cxnId="{1A34C3E2-47D3-9046-8314-C4D67B5460EA}">
      <dgm:prSet/>
      <dgm:spPr/>
      <dgm:t>
        <a:bodyPr/>
        <a:lstStyle/>
        <a:p>
          <a:endParaRPr lang="zh-CN" altLang="en-US"/>
        </a:p>
      </dgm:t>
    </dgm:pt>
    <dgm:pt modelId="{71AE91DC-7DDD-3545-B84A-1916124DF3D2}" type="sibTrans" cxnId="{1A34C3E2-47D3-9046-8314-C4D67B5460EA}">
      <dgm:prSet/>
      <dgm:spPr/>
      <dgm:t>
        <a:bodyPr/>
        <a:lstStyle/>
        <a:p>
          <a:endParaRPr lang="zh-CN" altLang="en-US"/>
        </a:p>
      </dgm:t>
    </dgm:pt>
    <dgm:pt modelId="{90B953EE-3DC0-5548-AACE-8CDD977B91A8}">
      <dgm:prSet phldrT="[文本]"/>
      <dgm:spPr/>
      <dgm:t>
        <a:bodyPr/>
        <a:lstStyle/>
        <a:p>
          <a:r>
            <a:rPr lang="zh-CN" altLang="en-US" dirty="0"/>
            <a:t>心率带</a:t>
          </a:r>
        </a:p>
      </dgm:t>
    </dgm:pt>
    <dgm:pt modelId="{36C4E78C-8104-F14B-A776-105D8A3DE61D}" type="parTrans" cxnId="{6128FD93-62DD-234B-B97D-7170110D690C}">
      <dgm:prSet/>
      <dgm:spPr/>
      <dgm:t>
        <a:bodyPr/>
        <a:lstStyle/>
        <a:p>
          <a:endParaRPr lang="zh-CN" altLang="en-US"/>
        </a:p>
      </dgm:t>
    </dgm:pt>
    <dgm:pt modelId="{0938EF00-1E9E-A44B-88DD-7CBBF16F8586}" type="sibTrans" cxnId="{6128FD93-62DD-234B-B97D-7170110D690C}">
      <dgm:prSet/>
      <dgm:spPr/>
      <dgm:t>
        <a:bodyPr/>
        <a:lstStyle/>
        <a:p>
          <a:endParaRPr lang="zh-CN" altLang="en-US"/>
        </a:p>
      </dgm:t>
    </dgm:pt>
    <dgm:pt modelId="{F63BCAC4-F729-E541-8AD1-E2175CBF522A}">
      <dgm:prSet phldrT="[文本]"/>
      <dgm:spPr/>
      <dgm:t>
        <a:bodyPr/>
        <a:lstStyle/>
        <a:p>
          <a:r>
            <a:rPr lang="zh-CN" altLang="en-US" dirty="0"/>
            <a:t>心动电流测量法</a:t>
          </a:r>
        </a:p>
      </dgm:t>
    </dgm:pt>
    <dgm:pt modelId="{A3A5C125-D8C2-3440-A702-01DAF266B194}" type="parTrans" cxnId="{9BEEB6F1-E777-F044-BE19-4921533E7F10}">
      <dgm:prSet/>
      <dgm:spPr/>
      <dgm:t>
        <a:bodyPr/>
        <a:lstStyle/>
        <a:p>
          <a:endParaRPr lang="zh-CN" altLang="en-US"/>
        </a:p>
      </dgm:t>
    </dgm:pt>
    <dgm:pt modelId="{A0EED323-0361-F045-9604-30CD415F1521}" type="sibTrans" cxnId="{9BEEB6F1-E777-F044-BE19-4921533E7F10}">
      <dgm:prSet/>
      <dgm:spPr/>
      <dgm:t>
        <a:bodyPr/>
        <a:lstStyle/>
        <a:p>
          <a:endParaRPr lang="zh-CN" altLang="en-US"/>
        </a:p>
      </dgm:t>
    </dgm:pt>
    <dgm:pt modelId="{88AD799D-9C2A-7540-BB7A-5B049E272F79}">
      <dgm:prSet phldrT="[文本]"/>
      <dgm:spPr/>
      <dgm:t>
        <a:bodyPr/>
        <a:lstStyle/>
        <a:p>
          <a:r>
            <a:rPr lang="zh-CN" altLang="en-US" dirty="0"/>
            <a:t>心率测量手环</a:t>
          </a:r>
        </a:p>
      </dgm:t>
    </dgm:pt>
    <dgm:pt modelId="{C279CCF2-6C02-5D4B-BFF2-1E87488B225B}" type="parTrans" cxnId="{E5F00850-17B6-3149-849B-F2701F5BD2F8}">
      <dgm:prSet/>
      <dgm:spPr/>
      <dgm:t>
        <a:bodyPr/>
        <a:lstStyle/>
        <a:p>
          <a:endParaRPr lang="zh-CN" altLang="en-US"/>
        </a:p>
      </dgm:t>
    </dgm:pt>
    <dgm:pt modelId="{A929BD94-DFCC-4147-A1FA-29F0E0DCBBD9}" type="sibTrans" cxnId="{E5F00850-17B6-3149-849B-F2701F5BD2F8}">
      <dgm:prSet/>
      <dgm:spPr/>
      <dgm:t>
        <a:bodyPr/>
        <a:lstStyle/>
        <a:p>
          <a:endParaRPr lang="zh-CN" altLang="en-US"/>
        </a:p>
      </dgm:t>
    </dgm:pt>
    <dgm:pt modelId="{4469D863-25D4-2448-A962-B3A034B6877D}">
      <dgm:prSet phldrT="[文本]"/>
      <dgm:spPr/>
      <dgm:t>
        <a:bodyPr/>
        <a:lstStyle/>
        <a:p>
          <a:r>
            <a:rPr lang="zh-CN" altLang="en-US" dirty="0"/>
            <a:t>光电容积脉搏波描记法</a:t>
          </a:r>
        </a:p>
      </dgm:t>
    </dgm:pt>
    <dgm:pt modelId="{0295BBE8-CC8C-7540-A9CD-8D4CFBA1C3E0}" type="parTrans" cxnId="{9E44B441-3958-0B40-9827-FB264A55FB77}">
      <dgm:prSet/>
      <dgm:spPr/>
      <dgm:t>
        <a:bodyPr/>
        <a:lstStyle/>
        <a:p>
          <a:endParaRPr lang="zh-CN" altLang="en-US"/>
        </a:p>
      </dgm:t>
    </dgm:pt>
    <dgm:pt modelId="{421A581B-940B-DB47-9179-58BEB03C5204}" type="sibTrans" cxnId="{9E44B441-3958-0B40-9827-FB264A55FB77}">
      <dgm:prSet/>
      <dgm:spPr/>
      <dgm:t>
        <a:bodyPr/>
        <a:lstStyle/>
        <a:p>
          <a:endParaRPr lang="zh-CN" altLang="en-US"/>
        </a:p>
      </dgm:t>
    </dgm:pt>
    <dgm:pt modelId="{0154F3A5-1FBE-8D4F-B0DA-7B33653D83D3}" type="pres">
      <dgm:prSet presAssocID="{E7895D37-9310-1044-9F43-7AC19DF99400}" presName="diagram" presStyleCnt="0">
        <dgm:presLayoutVars>
          <dgm:chPref val="1"/>
          <dgm:dir/>
          <dgm:animOne val="branch"/>
          <dgm:animLvl val="lvl"/>
          <dgm:resizeHandles val="exact"/>
        </dgm:presLayoutVars>
      </dgm:prSet>
      <dgm:spPr/>
      <dgm:t>
        <a:bodyPr/>
        <a:lstStyle/>
        <a:p>
          <a:endParaRPr lang="zh-CN" altLang="en-US"/>
        </a:p>
      </dgm:t>
    </dgm:pt>
    <dgm:pt modelId="{573EB4DE-CF48-B24E-A934-FE24B43D0802}" type="pres">
      <dgm:prSet presAssocID="{B3643974-8B9E-5F42-8712-CDB1703AE914}" presName="root1" presStyleCnt="0"/>
      <dgm:spPr/>
    </dgm:pt>
    <dgm:pt modelId="{515572B9-C0ED-FB4A-AE73-64A15A90F012}" type="pres">
      <dgm:prSet presAssocID="{B3643974-8B9E-5F42-8712-CDB1703AE914}" presName="LevelOneTextNode" presStyleLbl="node0" presStyleIdx="0" presStyleCnt="1" custScaleX="131070">
        <dgm:presLayoutVars>
          <dgm:chPref val="3"/>
        </dgm:presLayoutVars>
      </dgm:prSet>
      <dgm:spPr/>
      <dgm:t>
        <a:bodyPr/>
        <a:lstStyle/>
        <a:p>
          <a:endParaRPr lang="zh-CN" altLang="en-US"/>
        </a:p>
      </dgm:t>
    </dgm:pt>
    <dgm:pt modelId="{38231407-F558-C444-88F5-AD7947E00993}" type="pres">
      <dgm:prSet presAssocID="{B3643974-8B9E-5F42-8712-CDB1703AE914}" presName="level2hierChild" presStyleCnt="0"/>
      <dgm:spPr/>
    </dgm:pt>
    <dgm:pt modelId="{0F3B62E7-EEBD-474D-AF30-F0DD567579F6}" type="pres">
      <dgm:prSet presAssocID="{36C4E78C-8104-F14B-A776-105D8A3DE61D}" presName="conn2-1" presStyleLbl="parChTrans1D2" presStyleIdx="0" presStyleCnt="2"/>
      <dgm:spPr/>
      <dgm:t>
        <a:bodyPr/>
        <a:lstStyle/>
        <a:p>
          <a:endParaRPr lang="zh-CN" altLang="en-US"/>
        </a:p>
      </dgm:t>
    </dgm:pt>
    <dgm:pt modelId="{E0E5A5BB-7511-7E40-9883-0710C7F9015C}" type="pres">
      <dgm:prSet presAssocID="{36C4E78C-8104-F14B-A776-105D8A3DE61D}" presName="connTx" presStyleLbl="parChTrans1D2" presStyleIdx="0" presStyleCnt="2"/>
      <dgm:spPr/>
      <dgm:t>
        <a:bodyPr/>
        <a:lstStyle/>
        <a:p>
          <a:endParaRPr lang="zh-CN" altLang="en-US"/>
        </a:p>
      </dgm:t>
    </dgm:pt>
    <dgm:pt modelId="{C974B101-8B73-9849-858A-14661B493418}" type="pres">
      <dgm:prSet presAssocID="{90B953EE-3DC0-5548-AACE-8CDD977B91A8}" presName="root2" presStyleCnt="0"/>
      <dgm:spPr/>
    </dgm:pt>
    <dgm:pt modelId="{AFA8F584-4B20-564B-9DA5-5B5E5A658292}" type="pres">
      <dgm:prSet presAssocID="{90B953EE-3DC0-5548-AACE-8CDD977B91A8}" presName="LevelTwoTextNode" presStyleLbl="node2" presStyleIdx="0" presStyleCnt="2" custScaleX="129938">
        <dgm:presLayoutVars>
          <dgm:chPref val="3"/>
        </dgm:presLayoutVars>
      </dgm:prSet>
      <dgm:spPr/>
      <dgm:t>
        <a:bodyPr/>
        <a:lstStyle/>
        <a:p>
          <a:endParaRPr lang="zh-CN" altLang="en-US"/>
        </a:p>
      </dgm:t>
    </dgm:pt>
    <dgm:pt modelId="{87B94D93-79F4-864B-AC12-DC52155AD8DC}" type="pres">
      <dgm:prSet presAssocID="{90B953EE-3DC0-5548-AACE-8CDD977B91A8}" presName="level3hierChild" presStyleCnt="0"/>
      <dgm:spPr/>
    </dgm:pt>
    <dgm:pt modelId="{84895E13-696F-1542-A41A-19C0E3EE8770}" type="pres">
      <dgm:prSet presAssocID="{A3A5C125-D8C2-3440-A702-01DAF266B194}" presName="conn2-1" presStyleLbl="parChTrans1D3" presStyleIdx="0" presStyleCnt="2"/>
      <dgm:spPr/>
      <dgm:t>
        <a:bodyPr/>
        <a:lstStyle/>
        <a:p>
          <a:endParaRPr lang="zh-CN" altLang="en-US"/>
        </a:p>
      </dgm:t>
    </dgm:pt>
    <dgm:pt modelId="{A0D1C611-72A1-E94C-BE17-B70BCC2077E3}" type="pres">
      <dgm:prSet presAssocID="{A3A5C125-D8C2-3440-A702-01DAF266B194}" presName="connTx" presStyleLbl="parChTrans1D3" presStyleIdx="0" presStyleCnt="2"/>
      <dgm:spPr/>
      <dgm:t>
        <a:bodyPr/>
        <a:lstStyle/>
        <a:p>
          <a:endParaRPr lang="zh-CN" altLang="en-US"/>
        </a:p>
      </dgm:t>
    </dgm:pt>
    <dgm:pt modelId="{5A31751C-71D7-804C-91A9-6D6406E7DAB3}" type="pres">
      <dgm:prSet presAssocID="{F63BCAC4-F729-E541-8AD1-E2175CBF522A}" presName="root2" presStyleCnt="0"/>
      <dgm:spPr/>
    </dgm:pt>
    <dgm:pt modelId="{6671F860-9440-C148-896C-9C84716D8446}" type="pres">
      <dgm:prSet presAssocID="{F63BCAC4-F729-E541-8AD1-E2175CBF522A}" presName="LevelTwoTextNode" presStyleLbl="node3" presStyleIdx="0" presStyleCnt="2" custScaleX="149938">
        <dgm:presLayoutVars>
          <dgm:chPref val="3"/>
        </dgm:presLayoutVars>
      </dgm:prSet>
      <dgm:spPr/>
      <dgm:t>
        <a:bodyPr/>
        <a:lstStyle/>
        <a:p>
          <a:endParaRPr lang="zh-CN" altLang="en-US"/>
        </a:p>
      </dgm:t>
    </dgm:pt>
    <dgm:pt modelId="{295B16A3-561B-B845-A71F-8A6530C9305C}" type="pres">
      <dgm:prSet presAssocID="{F63BCAC4-F729-E541-8AD1-E2175CBF522A}" presName="level3hierChild" presStyleCnt="0"/>
      <dgm:spPr/>
    </dgm:pt>
    <dgm:pt modelId="{C4FEF3C8-1E7B-F94D-A155-B6B7D10633DE}" type="pres">
      <dgm:prSet presAssocID="{C279CCF2-6C02-5D4B-BFF2-1E87488B225B}" presName="conn2-1" presStyleLbl="parChTrans1D2" presStyleIdx="1" presStyleCnt="2"/>
      <dgm:spPr/>
      <dgm:t>
        <a:bodyPr/>
        <a:lstStyle/>
        <a:p>
          <a:endParaRPr lang="zh-CN" altLang="en-US"/>
        </a:p>
      </dgm:t>
    </dgm:pt>
    <dgm:pt modelId="{A82171B9-4EAB-7A4C-AEFE-709EF17DD4A1}" type="pres">
      <dgm:prSet presAssocID="{C279CCF2-6C02-5D4B-BFF2-1E87488B225B}" presName="connTx" presStyleLbl="parChTrans1D2" presStyleIdx="1" presStyleCnt="2"/>
      <dgm:spPr/>
      <dgm:t>
        <a:bodyPr/>
        <a:lstStyle/>
        <a:p>
          <a:endParaRPr lang="zh-CN" altLang="en-US"/>
        </a:p>
      </dgm:t>
    </dgm:pt>
    <dgm:pt modelId="{5B940169-E4A5-4A4B-882D-7626B1C5E4FB}" type="pres">
      <dgm:prSet presAssocID="{88AD799D-9C2A-7540-BB7A-5B049E272F79}" presName="root2" presStyleCnt="0"/>
      <dgm:spPr/>
    </dgm:pt>
    <dgm:pt modelId="{59C943B6-1B13-234A-81FA-B9BD0CDFDC9B}" type="pres">
      <dgm:prSet presAssocID="{88AD799D-9C2A-7540-BB7A-5B049E272F79}" presName="LevelTwoTextNode" presStyleLbl="node2" presStyleIdx="1" presStyleCnt="2" custScaleX="130217">
        <dgm:presLayoutVars>
          <dgm:chPref val="3"/>
        </dgm:presLayoutVars>
      </dgm:prSet>
      <dgm:spPr/>
      <dgm:t>
        <a:bodyPr/>
        <a:lstStyle/>
        <a:p>
          <a:endParaRPr lang="zh-CN" altLang="en-US"/>
        </a:p>
      </dgm:t>
    </dgm:pt>
    <dgm:pt modelId="{4A0F8861-BEF8-AF42-812D-85C3F9FA6EBB}" type="pres">
      <dgm:prSet presAssocID="{88AD799D-9C2A-7540-BB7A-5B049E272F79}" presName="level3hierChild" presStyleCnt="0"/>
      <dgm:spPr/>
    </dgm:pt>
    <dgm:pt modelId="{13153A72-AC4F-BE4B-A98A-F6B94B3CC5AB}" type="pres">
      <dgm:prSet presAssocID="{0295BBE8-CC8C-7540-A9CD-8D4CFBA1C3E0}" presName="conn2-1" presStyleLbl="parChTrans1D3" presStyleIdx="1" presStyleCnt="2"/>
      <dgm:spPr/>
      <dgm:t>
        <a:bodyPr/>
        <a:lstStyle/>
        <a:p>
          <a:endParaRPr lang="zh-CN" altLang="en-US"/>
        </a:p>
      </dgm:t>
    </dgm:pt>
    <dgm:pt modelId="{EBB97371-2F13-9040-A8FA-75EA4962BF93}" type="pres">
      <dgm:prSet presAssocID="{0295BBE8-CC8C-7540-A9CD-8D4CFBA1C3E0}" presName="connTx" presStyleLbl="parChTrans1D3" presStyleIdx="1" presStyleCnt="2"/>
      <dgm:spPr/>
      <dgm:t>
        <a:bodyPr/>
        <a:lstStyle/>
        <a:p>
          <a:endParaRPr lang="zh-CN" altLang="en-US"/>
        </a:p>
      </dgm:t>
    </dgm:pt>
    <dgm:pt modelId="{1648D081-7336-8940-AEB1-17E6F3F7CD0E}" type="pres">
      <dgm:prSet presAssocID="{4469D863-25D4-2448-A962-B3A034B6877D}" presName="root2" presStyleCnt="0"/>
      <dgm:spPr/>
    </dgm:pt>
    <dgm:pt modelId="{52C6B419-AADC-6A41-927B-15BB222B60A9}" type="pres">
      <dgm:prSet presAssocID="{4469D863-25D4-2448-A962-B3A034B6877D}" presName="LevelTwoTextNode" presStyleLbl="node3" presStyleIdx="1" presStyleCnt="2" custScaleX="151293">
        <dgm:presLayoutVars>
          <dgm:chPref val="3"/>
        </dgm:presLayoutVars>
      </dgm:prSet>
      <dgm:spPr/>
      <dgm:t>
        <a:bodyPr/>
        <a:lstStyle/>
        <a:p>
          <a:endParaRPr lang="zh-CN" altLang="en-US"/>
        </a:p>
      </dgm:t>
    </dgm:pt>
    <dgm:pt modelId="{490B31A6-E559-0C49-A5BF-74361E6B6489}" type="pres">
      <dgm:prSet presAssocID="{4469D863-25D4-2448-A962-B3A034B6877D}" presName="level3hierChild" presStyleCnt="0"/>
      <dgm:spPr/>
    </dgm:pt>
  </dgm:ptLst>
  <dgm:cxnLst>
    <dgm:cxn modelId="{9A958D3A-4C5E-4C49-8E14-64390C6C29EE}" type="presOf" srcId="{36C4E78C-8104-F14B-A776-105D8A3DE61D}" destId="{0F3B62E7-EEBD-474D-AF30-F0DD567579F6}" srcOrd="0" destOrd="0" presId="urn:microsoft.com/office/officeart/2005/8/layout/hierarchy2"/>
    <dgm:cxn modelId="{22BAA347-9AFC-AE48-B18F-F24282D1FEF8}" type="presOf" srcId="{F63BCAC4-F729-E541-8AD1-E2175CBF522A}" destId="{6671F860-9440-C148-896C-9C84716D8446}" srcOrd="0" destOrd="0" presId="urn:microsoft.com/office/officeart/2005/8/layout/hierarchy2"/>
    <dgm:cxn modelId="{9E44B441-3958-0B40-9827-FB264A55FB77}" srcId="{88AD799D-9C2A-7540-BB7A-5B049E272F79}" destId="{4469D863-25D4-2448-A962-B3A034B6877D}" srcOrd="0" destOrd="0" parTransId="{0295BBE8-CC8C-7540-A9CD-8D4CFBA1C3E0}" sibTransId="{421A581B-940B-DB47-9179-58BEB03C5204}"/>
    <dgm:cxn modelId="{43593F5F-1405-894B-89CF-41FE8BB57216}" type="presOf" srcId="{0295BBE8-CC8C-7540-A9CD-8D4CFBA1C3E0}" destId="{13153A72-AC4F-BE4B-A98A-F6B94B3CC5AB}" srcOrd="0" destOrd="0" presId="urn:microsoft.com/office/officeart/2005/8/layout/hierarchy2"/>
    <dgm:cxn modelId="{1A34C3E2-47D3-9046-8314-C4D67B5460EA}" srcId="{E7895D37-9310-1044-9F43-7AC19DF99400}" destId="{B3643974-8B9E-5F42-8712-CDB1703AE914}" srcOrd="0" destOrd="0" parTransId="{ED847167-312B-9642-A510-AE210D33D091}" sibTransId="{71AE91DC-7DDD-3545-B84A-1916124DF3D2}"/>
    <dgm:cxn modelId="{E5F00850-17B6-3149-849B-F2701F5BD2F8}" srcId="{B3643974-8B9E-5F42-8712-CDB1703AE914}" destId="{88AD799D-9C2A-7540-BB7A-5B049E272F79}" srcOrd="1" destOrd="0" parTransId="{C279CCF2-6C02-5D4B-BFF2-1E87488B225B}" sibTransId="{A929BD94-DFCC-4147-A1FA-29F0E0DCBBD9}"/>
    <dgm:cxn modelId="{71B11FE0-1D18-5249-AE0B-9BFD147F6F2F}" type="presOf" srcId="{A3A5C125-D8C2-3440-A702-01DAF266B194}" destId="{84895E13-696F-1542-A41A-19C0E3EE8770}" srcOrd="0" destOrd="0" presId="urn:microsoft.com/office/officeart/2005/8/layout/hierarchy2"/>
    <dgm:cxn modelId="{EA96CBB8-537D-E044-9274-A52D4FA4C55E}" type="presOf" srcId="{C279CCF2-6C02-5D4B-BFF2-1E87488B225B}" destId="{C4FEF3C8-1E7B-F94D-A155-B6B7D10633DE}" srcOrd="0" destOrd="0" presId="urn:microsoft.com/office/officeart/2005/8/layout/hierarchy2"/>
    <dgm:cxn modelId="{6128FD93-62DD-234B-B97D-7170110D690C}" srcId="{B3643974-8B9E-5F42-8712-CDB1703AE914}" destId="{90B953EE-3DC0-5548-AACE-8CDD977B91A8}" srcOrd="0" destOrd="0" parTransId="{36C4E78C-8104-F14B-A776-105D8A3DE61D}" sibTransId="{0938EF00-1E9E-A44B-88DD-7CBBF16F8586}"/>
    <dgm:cxn modelId="{9BEEB6F1-E777-F044-BE19-4921533E7F10}" srcId="{90B953EE-3DC0-5548-AACE-8CDD977B91A8}" destId="{F63BCAC4-F729-E541-8AD1-E2175CBF522A}" srcOrd="0" destOrd="0" parTransId="{A3A5C125-D8C2-3440-A702-01DAF266B194}" sibTransId="{A0EED323-0361-F045-9604-30CD415F1521}"/>
    <dgm:cxn modelId="{067C7D4F-363C-494A-8CDF-88B26E6677C5}" type="presOf" srcId="{C279CCF2-6C02-5D4B-BFF2-1E87488B225B}" destId="{A82171B9-4EAB-7A4C-AEFE-709EF17DD4A1}" srcOrd="1" destOrd="0" presId="urn:microsoft.com/office/officeart/2005/8/layout/hierarchy2"/>
    <dgm:cxn modelId="{9F32A88B-9DC4-7D47-82C6-F016D7900829}" type="presOf" srcId="{A3A5C125-D8C2-3440-A702-01DAF266B194}" destId="{A0D1C611-72A1-E94C-BE17-B70BCC2077E3}" srcOrd="1" destOrd="0" presId="urn:microsoft.com/office/officeart/2005/8/layout/hierarchy2"/>
    <dgm:cxn modelId="{76C282EB-0E9C-414F-93D2-228F7862A330}" type="presOf" srcId="{B3643974-8B9E-5F42-8712-CDB1703AE914}" destId="{515572B9-C0ED-FB4A-AE73-64A15A90F012}" srcOrd="0" destOrd="0" presId="urn:microsoft.com/office/officeart/2005/8/layout/hierarchy2"/>
    <dgm:cxn modelId="{006FB953-D3E1-8543-B698-E4226B3A2D3B}" type="presOf" srcId="{4469D863-25D4-2448-A962-B3A034B6877D}" destId="{52C6B419-AADC-6A41-927B-15BB222B60A9}" srcOrd="0" destOrd="0" presId="urn:microsoft.com/office/officeart/2005/8/layout/hierarchy2"/>
    <dgm:cxn modelId="{000A0A60-A787-4543-8A5E-851D9B9C6CDF}" type="presOf" srcId="{0295BBE8-CC8C-7540-A9CD-8D4CFBA1C3E0}" destId="{EBB97371-2F13-9040-A8FA-75EA4962BF93}" srcOrd="1" destOrd="0" presId="urn:microsoft.com/office/officeart/2005/8/layout/hierarchy2"/>
    <dgm:cxn modelId="{B589457F-3023-0949-8CCA-585B21613B3C}" type="presOf" srcId="{36C4E78C-8104-F14B-A776-105D8A3DE61D}" destId="{E0E5A5BB-7511-7E40-9883-0710C7F9015C}" srcOrd="1" destOrd="0" presId="urn:microsoft.com/office/officeart/2005/8/layout/hierarchy2"/>
    <dgm:cxn modelId="{8796B367-2D36-1942-9492-2B2FF7D02242}" type="presOf" srcId="{88AD799D-9C2A-7540-BB7A-5B049E272F79}" destId="{59C943B6-1B13-234A-81FA-B9BD0CDFDC9B}" srcOrd="0" destOrd="0" presId="urn:microsoft.com/office/officeart/2005/8/layout/hierarchy2"/>
    <dgm:cxn modelId="{9A9D8181-27CC-1D45-86AE-6C3F7813F745}" type="presOf" srcId="{E7895D37-9310-1044-9F43-7AC19DF99400}" destId="{0154F3A5-1FBE-8D4F-B0DA-7B33653D83D3}" srcOrd="0" destOrd="0" presId="urn:microsoft.com/office/officeart/2005/8/layout/hierarchy2"/>
    <dgm:cxn modelId="{C8523328-61DF-0B42-A6F0-8C6D628F5638}" type="presOf" srcId="{90B953EE-3DC0-5548-AACE-8CDD977B91A8}" destId="{AFA8F584-4B20-564B-9DA5-5B5E5A658292}" srcOrd="0" destOrd="0" presId="urn:microsoft.com/office/officeart/2005/8/layout/hierarchy2"/>
    <dgm:cxn modelId="{F9A04A2F-297C-0D40-AEC3-34178029A4DA}" type="presParOf" srcId="{0154F3A5-1FBE-8D4F-B0DA-7B33653D83D3}" destId="{573EB4DE-CF48-B24E-A934-FE24B43D0802}" srcOrd="0" destOrd="0" presId="urn:microsoft.com/office/officeart/2005/8/layout/hierarchy2"/>
    <dgm:cxn modelId="{46182EA7-C9E0-764B-A75B-FB004F2EC01C}" type="presParOf" srcId="{573EB4DE-CF48-B24E-A934-FE24B43D0802}" destId="{515572B9-C0ED-FB4A-AE73-64A15A90F012}" srcOrd="0" destOrd="0" presId="urn:microsoft.com/office/officeart/2005/8/layout/hierarchy2"/>
    <dgm:cxn modelId="{BCA20B10-71BF-064C-94E3-65C89B1E1D91}" type="presParOf" srcId="{573EB4DE-CF48-B24E-A934-FE24B43D0802}" destId="{38231407-F558-C444-88F5-AD7947E00993}" srcOrd="1" destOrd="0" presId="urn:microsoft.com/office/officeart/2005/8/layout/hierarchy2"/>
    <dgm:cxn modelId="{384E3C68-E77E-B947-A2C0-9A10CAC22BB2}" type="presParOf" srcId="{38231407-F558-C444-88F5-AD7947E00993}" destId="{0F3B62E7-EEBD-474D-AF30-F0DD567579F6}" srcOrd="0" destOrd="0" presId="urn:microsoft.com/office/officeart/2005/8/layout/hierarchy2"/>
    <dgm:cxn modelId="{F86A0C54-FE85-A340-8AAC-FEF623C329A1}" type="presParOf" srcId="{0F3B62E7-EEBD-474D-AF30-F0DD567579F6}" destId="{E0E5A5BB-7511-7E40-9883-0710C7F9015C}" srcOrd="0" destOrd="0" presId="urn:microsoft.com/office/officeart/2005/8/layout/hierarchy2"/>
    <dgm:cxn modelId="{1299BDE1-E205-AA42-B157-7201FE9F7676}" type="presParOf" srcId="{38231407-F558-C444-88F5-AD7947E00993}" destId="{C974B101-8B73-9849-858A-14661B493418}" srcOrd="1" destOrd="0" presId="urn:microsoft.com/office/officeart/2005/8/layout/hierarchy2"/>
    <dgm:cxn modelId="{33F4BFA0-8373-F44E-B778-6680FEAD99D1}" type="presParOf" srcId="{C974B101-8B73-9849-858A-14661B493418}" destId="{AFA8F584-4B20-564B-9DA5-5B5E5A658292}" srcOrd="0" destOrd="0" presId="urn:microsoft.com/office/officeart/2005/8/layout/hierarchy2"/>
    <dgm:cxn modelId="{34211903-9D90-9E4E-8CDB-9951DCD693F1}" type="presParOf" srcId="{C974B101-8B73-9849-858A-14661B493418}" destId="{87B94D93-79F4-864B-AC12-DC52155AD8DC}" srcOrd="1" destOrd="0" presId="urn:microsoft.com/office/officeart/2005/8/layout/hierarchy2"/>
    <dgm:cxn modelId="{C61D4A5D-BEFA-6F4D-9638-BAF134F0A776}" type="presParOf" srcId="{87B94D93-79F4-864B-AC12-DC52155AD8DC}" destId="{84895E13-696F-1542-A41A-19C0E3EE8770}" srcOrd="0" destOrd="0" presId="urn:microsoft.com/office/officeart/2005/8/layout/hierarchy2"/>
    <dgm:cxn modelId="{496BD421-6682-D844-8486-D5C90FD215E9}" type="presParOf" srcId="{84895E13-696F-1542-A41A-19C0E3EE8770}" destId="{A0D1C611-72A1-E94C-BE17-B70BCC2077E3}" srcOrd="0" destOrd="0" presId="urn:microsoft.com/office/officeart/2005/8/layout/hierarchy2"/>
    <dgm:cxn modelId="{28BD3EB5-BA2F-8846-9C36-6449DA94CF21}" type="presParOf" srcId="{87B94D93-79F4-864B-AC12-DC52155AD8DC}" destId="{5A31751C-71D7-804C-91A9-6D6406E7DAB3}" srcOrd="1" destOrd="0" presId="urn:microsoft.com/office/officeart/2005/8/layout/hierarchy2"/>
    <dgm:cxn modelId="{78034785-11C1-CB44-81FF-5063387B925B}" type="presParOf" srcId="{5A31751C-71D7-804C-91A9-6D6406E7DAB3}" destId="{6671F860-9440-C148-896C-9C84716D8446}" srcOrd="0" destOrd="0" presId="urn:microsoft.com/office/officeart/2005/8/layout/hierarchy2"/>
    <dgm:cxn modelId="{98BEB104-C193-9D4D-BBEE-8B3D5F4E87F4}" type="presParOf" srcId="{5A31751C-71D7-804C-91A9-6D6406E7DAB3}" destId="{295B16A3-561B-B845-A71F-8A6530C9305C}" srcOrd="1" destOrd="0" presId="urn:microsoft.com/office/officeart/2005/8/layout/hierarchy2"/>
    <dgm:cxn modelId="{3E579F11-E2C1-F94F-83CA-CD521088563A}" type="presParOf" srcId="{38231407-F558-C444-88F5-AD7947E00993}" destId="{C4FEF3C8-1E7B-F94D-A155-B6B7D10633DE}" srcOrd="2" destOrd="0" presId="urn:microsoft.com/office/officeart/2005/8/layout/hierarchy2"/>
    <dgm:cxn modelId="{33917F49-60C1-4B47-9ABA-848B24A70405}" type="presParOf" srcId="{C4FEF3C8-1E7B-F94D-A155-B6B7D10633DE}" destId="{A82171B9-4EAB-7A4C-AEFE-709EF17DD4A1}" srcOrd="0" destOrd="0" presId="urn:microsoft.com/office/officeart/2005/8/layout/hierarchy2"/>
    <dgm:cxn modelId="{12ED7537-B267-C345-9505-9138606A2F0C}" type="presParOf" srcId="{38231407-F558-C444-88F5-AD7947E00993}" destId="{5B940169-E4A5-4A4B-882D-7626B1C5E4FB}" srcOrd="3" destOrd="0" presId="urn:microsoft.com/office/officeart/2005/8/layout/hierarchy2"/>
    <dgm:cxn modelId="{982EAE52-3E56-BA43-A0C7-4CECFA0196C7}" type="presParOf" srcId="{5B940169-E4A5-4A4B-882D-7626B1C5E4FB}" destId="{59C943B6-1B13-234A-81FA-B9BD0CDFDC9B}" srcOrd="0" destOrd="0" presId="urn:microsoft.com/office/officeart/2005/8/layout/hierarchy2"/>
    <dgm:cxn modelId="{D12614FF-A447-4545-992E-AA6E07957B5A}" type="presParOf" srcId="{5B940169-E4A5-4A4B-882D-7626B1C5E4FB}" destId="{4A0F8861-BEF8-AF42-812D-85C3F9FA6EBB}" srcOrd="1" destOrd="0" presId="urn:microsoft.com/office/officeart/2005/8/layout/hierarchy2"/>
    <dgm:cxn modelId="{89F5C798-F7DA-E144-B2D5-537FC833D9CA}" type="presParOf" srcId="{4A0F8861-BEF8-AF42-812D-85C3F9FA6EBB}" destId="{13153A72-AC4F-BE4B-A98A-F6B94B3CC5AB}" srcOrd="0" destOrd="0" presId="urn:microsoft.com/office/officeart/2005/8/layout/hierarchy2"/>
    <dgm:cxn modelId="{34FE4932-2921-A148-AABD-5FBE026EDB0C}" type="presParOf" srcId="{13153A72-AC4F-BE4B-A98A-F6B94B3CC5AB}" destId="{EBB97371-2F13-9040-A8FA-75EA4962BF93}" srcOrd="0" destOrd="0" presId="urn:microsoft.com/office/officeart/2005/8/layout/hierarchy2"/>
    <dgm:cxn modelId="{EF16B944-3443-3744-8A8F-23886B0C9F3B}" type="presParOf" srcId="{4A0F8861-BEF8-AF42-812D-85C3F9FA6EBB}" destId="{1648D081-7336-8940-AEB1-17E6F3F7CD0E}" srcOrd="1" destOrd="0" presId="urn:microsoft.com/office/officeart/2005/8/layout/hierarchy2"/>
    <dgm:cxn modelId="{4C4F1DDE-74A4-994B-9E3A-DAB3AEBA2596}" type="presParOf" srcId="{1648D081-7336-8940-AEB1-17E6F3F7CD0E}" destId="{52C6B419-AADC-6A41-927B-15BB222B60A9}" srcOrd="0" destOrd="0" presId="urn:microsoft.com/office/officeart/2005/8/layout/hierarchy2"/>
    <dgm:cxn modelId="{C86C3CCD-C3B1-D94A-97C6-37E9F6064CE0}" type="presParOf" srcId="{1648D081-7336-8940-AEB1-17E6F3F7CD0E}" destId="{490B31A6-E559-0C49-A5BF-74361E6B6489}"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37CF28-CCEF-A245-8D9D-E5AB9A1BC698}" type="doc">
      <dgm:prSet loTypeId="urn:microsoft.com/office/officeart/2005/8/layout/hList9" loCatId="" qsTypeId="urn:microsoft.com/office/officeart/2005/8/quickstyle/simple1" qsCatId="simple" csTypeId="urn:microsoft.com/office/officeart/2005/8/colors/accent1_2" csCatId="accent1" phldr="1"/>
      <dgm:spPr/>
      <dgm:t>
        <a:bodyPr/>
        <a:lstStyle/>
        <a:p>
          <a:endParaRPr lang="zh-CN" altLang="en-US"/>
        </a:p>
      </dgm:t>
    </dgm:pt>
    <dgm:pt modelId="{38F47A74-E159-5F45-BD48-41CE19048C36}">
      <dgm:prSet phldrT="[文本]"/>
      <dgm:spPr/>
      <dgm:t>
        <a:bodyPr/>
        <a:lstStyle/>
        <a:p>
          <a:r>
            <a:rPr lang="zh-CN" altLang="en-US" dirty="0"/>
            <a:t>优点</a:t>
          </a:r>
        </a:p>
      </dgm:t>
    </dgm:pt>
    <dgm:pt modelId="{2B965B20-C36D-CD4C-B606-19CE67AAE7A7}" type="parTrans" cxnId="{D32B63B7-464B-BD4B-9B08-0662DB9E9C82}">
      <dgm:prSet/>
      <dgm:spPr/>
      <dgm:t>
        <a:bodyPr/>
        <a:lstStyle/>
        <a:p>
          <a:endParaRPr lang="zh-CN" altLang="en-US"/>
        </a:p>
      </dgm:t>
    </dgm:pt>
    <dgm:pt modelId="{DDEC4ADC-F7BF-C247-B940-EE2FA12FC3BA}" type="sibTrans" cxnId="{D32B63B7-464B-BD4B-9B08-0662DB9E9C82}">
      <dgm:prSet/>
      <dgm:spPr/>
      <dgm:t>
        <a:bodyPr/>
        <a:lstStyle/>
        <a:p>
          <a:endParaRPr lang="zh-CN" altLang="en-US"/>
        </a:p>
      </dgm:t>
    </dgm:pt>
    <dgm:pt modelId="{8FBA7150-4603-A448-B506-9DB823750D5B}">
      <dgm:prSet phldrT="[文本]"/>
      <dgm:spPr/>
      <dgm:t>
        <a:bodyPr/>
        <a:lstStyle/>
        <a:p>
          <a:r>
            <a:rPr lang="zh-CN" altLang="en-US" dirty="0"/>
            <a:t>测量准确</a:t>
          </a:r>
        </a:p>
      </dgm:t>
    </dgm:pt>
    <dgm:pt modelId="{BEA059AC-A66A-0049-92B6-C4852B3DD039}" type="parTrans" cxnId="{F466376D-08B6-D34F-85B3-FEE120D9B9A9}">
      <dgm:prSet/>
      <dgm:spPr/>
      <dgm:t>
        <a:bodyPr/>
        <a:lstStyle/>
        <a:p>
          <a:endParaRPr lang="zh-CN" altLang="en-US"/>
        </a:p>
      </dgm:t>
    </dgm:pt>
    <dgm:pt modelId="{F576D2A7-548D-C243-B6F1-B20E7B27E917}" type="sibTrans" cxnId="{F466376D-08B6-D34F-85B3-FEE120D9B9A9}">
      <dgm:prSet/>
      <dgm:spPr/>
      <dgm:t>
        <a:bodyPr/>
        <a:lstStyle/>
        <a:p>
          <a:endParaRPr lang="zh-CN" altLang="en-US"/>
        </a:p>
      </dgm:t>
    </dgm:pt>
    <dgm:pt modelId="{6FFF7EF0-02C5-ED48-A55C-DFA006717955}">
      <dgm:prSet phldrT="[文本]"/>
      <dgm:spPr/>
      <dgm:t>
        <a:bodyPr/>
        <a:lstStyle/>
        <a:p>
          <a:r>
            <a:rPr lang="zh-CN" altLang="en-US" dirty="0"/>
            <a:t>运动中检测</a:t>
          </a:r>
        </a:p>
      </dgm:t>
    </dgm:pt>
    <dgm:pt modelId="{FA8F999A-C852-CA40-AD0D-7ECA07F75383}" type="parTrans" cxnId="{EE9E8B08-782B-FB4B-836A-2BDC7F10DB11}">
      <dgm:prSet/>
      <dgm:spPr/>
      <dgm:t>
        <a:bodyPr/>
        <a:lstStyle/>
        <a:p>
          <a:endParaRPr lang="zh-CN" altLang="en-US"/>
        </a:p>
      </dgm:t>
    </dgm:pt>
    <dgm:pt modelId="{9256726D-6173-784B-B62A-F688B450BC05}" type="sibTrans" cxnId="{EE9E8B08-782B-FB4B-836A-2BDC7F10DB11}">
      <dgm:prSet/>
      <dgm:spPr/>
      <dgm:t>
        <a:bodyPr/>
        <a:lstStyle/>
        <a:p>
          <a:endParaRPr lang="zh-CN" altLang="en-US"/>
        </a:p>
      </dgm:t>
    </dgm:pt>
    <dgm:pt modelId="{96688D48-4C30-A849-95AF-D0C2B125F0BA}" type="pres">
      <dgm:prSet presAssocID="{F037CF28-CCEF-A245-8D9D-E5AB9A1BC698}" presName="list" presStyleCnt="0">
        <dgm:presLayoutVars>
          <dgm:dir/>
          <dgm:animLvl val="lvl"/>
        </dgm:presLayoutVars>
      </dgm:prSet>
      <dgm:spPr/>
      <dgm:t>
        <a:bodyPr/>
        <a:lstStyle/>
        <a:p>
          <a:endParaRPr lang="zh-CN" altLang="en-US"/>
        </a:p>
      </dgm:t>
    </dgm:pt>
    <dgm:pt modelId="{82852E9F-C176-5E4B-B2B0-5F704ECCBE96}" type="pres">
      <dgm:prSet presAssocID="{38F47A74-E159-5F45-BD48-41CE19048C36}" presName="posSpace" presStyleCnt="0"/>
      <dgm:spPr/>
    </dgm:pt>
    <dgm:pt modelId="{A21C29FA-1DBD-6A4A-9449-25C97A9BA0D3}" type="pres">
      <dgm:prSet presAssocID="{38F47A74-E159-5F45-BD48-41CE19048C36}" presName="vertFlow" presStyleCnt="0"/>
      <dgm:spPr/>
    </dgm:pt>
    <dgm:pt modelId="{205E914B-C1E8-3148-BB18-C671E1DB33E2}" type="pres">
      <dgm:prSet presAssocID="{38F47A74-E159-5F45-BD48-41CE19048C36}" presName="topSpace" presStyleCnt="0"/>
      <dgm:spPr/>
    </dgm:pt>
    <dgm:pt modelId="{717CFF8B-782A-6648-9144-6EA695F13B65}" type="pres">
      <dgm:prSet presAssocID="{38F47A74-E159-5F45-BD48-41CE19048C36}" presName="firstComp" presStyleCnt="0"/>
      <dgm:spPr/>
    </dgm:pt>
    <dgm:pt modelId="{DC8B85B2-30DE-EB45-9638-A0962C2B72B3}" type="pres">
      <dgm:prSet presAssocID="{38F47A74-E159-5F45-BD48-41CE19048C36}" presName="firstChild" presStyleLbl="bgAccFollowNode1" presStyleIdx="0" presStyleCnt="2" custScaleX="117855"/>
      <dgm:spPr/>
      <dgm:t>
        <a:bodyPr/>
        <a:lstStyle/>
        <a:p>
          <a:endParaRPr lang="zh-CN" altLang="en-US"/>
        </a:p>
      </dgm:t>
    </dgm:pt>
    <dgm:pt modelId="{70401C0B-8E56-1A4C-B2D9-C401B17460DB}" type="pres">
      <dgm:prSet presAssocID="{38F47A74-E159-5F45-BD48-41CE19048C36}" presName="firstChildTx" presStyleLbl="bgAccFollowNode1" presStyleIdx="0" presStyleCnt="2">
        <dgm:presLayoutVars>
          <dgm:bulletEnabled val="1"/>
        </dgm:presLayoutVars>
      </dgm:prSet>
      <dgm:spPr/>
      <dgm:t>
        <a:bodyPr/>
        <a:lstStyle/>
        <a:p>
          <a:endParaRPr lang="zh-CN" altLang="en-US"/>
        </a:p>
      </dgm:t>
    </dgm:pt>
    <dgm:pt modelId="{AE6F0BAE-5EFC-BE49-B2C7-A057687592F3}" type="pres">
      <dgm:prSet presAssocID="{6FFF7EF0-02C5-ED48-A55C-DFA006717955}" presName="comp" presStyleCnt="0"/>
      <dgm:spPr/>
    </dgm:pt>
    <dgm:pt modelId="{BA2800C2-0DFA-FE4F-AC0E-0D24F895FCBB}" type="pres">
      <dgm:prSet presAssocID="{6FFF7EF0-02C5-ED48-A55C-DFA006717955}" presName="child" presStyleLbl="bgAccFollowNode1" presStyleIdx="1" presStyleCnt="2" custScaleX="118098"/>
      <dgm:spPr/>
      <dgm:t>
        <a:bodyPr/>
        <a:lstStyle/>
        <a:p>
          <a:endParaRPr lang="zh-CN" altLang="en-US"/>
        </a:p>
      </dgm:t>
    </dgm:pt>
    <dgm:pt modelId="{6831CD41-D769-F14B-BFFC-8CC209EC0D4C}" type="pres">
      <dgm:prSet presAssocID="{6FFF7EF0-02C5-ED48-A55C-DFA006717955}" presName="childTx" presStyleLbl="bgAccFollowNode1" presStyleIdx="1" presStyleCnt="2">
        <dgm:presLayoutVars>
          <dgm:bulletEnabled val="1"/>
        </dgm:presLayoutVars>
      </dgm:prSet>
      <dgm:spPr/>
      <dgm:t>
        <a:bodyPr/>
        <a:lstStyle/>
        <a:p>
          <a:endParaRPr lang="zh-CN" altLang="en-US"/>
        </a:p>
      </dgm:t>
    </dgm:pt>
    <dgm:pt modelId="{F348C34B-901D-954B-8220-97FE7A488847}" type="pres">
      <dgm:prSet presAssocID="{38F47A74-E159-5F45-BD48-41CE19048C36}" presName="negSpace" presStyleCnt="0"/>
      <dgm:spPr/>
    </dgm:pt>
    <dgm:pt modelId="{EF899EC1-BFD6-BF44-BD54-312540832061}" type="pres">
      <dgm:prSet presAssocID="{38F47A74-E159-5F45-BD48-41CE19048C36}" presName="circle" presStyleLbl="node1" presStyleIdx="0" presStyleCnt="1" custScaleX="80170" custScaleY="74337"/>
      <dgm:spPr/>
      <dgm:t>
        <a:bodyPr/>
        <a:lstStyle/>
        <a:p>
          <a:endParaRPr lang="zh-CN" altLang="en-US"/>
        </a:p>
      </dgm:t>
    </dgm:pt>
  </dgm:ptLst>
  <dgm:cxnLst>
    <dgm:cxn modelId="{DC82F940-22C5-104B-A0C8-CB135566B341}" type="presOf" srcId="{38F47A74-E159-5F45-BD48-41CE19048C36}" destId="{EF899EC1-BFD6-BF44-BD54-312540832061}" srcOrd="0" destOrd="0" presId="urn:microsoft.com/office/officeart/2005/8/layout/hList9"/>
    <dgm:cxn modelId="{F466376D-08B6-D34F-85B3-FEE120D9B9A9}" srcId="{38F47A74-E159-5F45-BD48-41CE19048C36}" destId="{8FBA7150-4603-A448-B506-9DB823750D5B}" srcOrd="0" destOrd="0" parTransId="{BEA059AC-A66A-0049-92B6-C4852B3DD039}" sibTransId="{F576D2A7-548D-C243-B6F1-B20E7B27E917}"/>
    <dgm:cxn modelId="{EE9E8B08-782B-FB4B-836A-2BDC7F10DB11}" srcId="{38F47A74-E159-5F45-BD48-41CE19048C36}" destId="{6FFF7EF0-02C5-ED48-A55C-DFA006717955}" srcOrd="1" destOrd="0" parTransId="{FA8F999A-C852-CA40-AD0D-7ECA07F75383}" sibTransId="{9256726D-6173-784B-B62A-F688B450BC05}"/>
    <dgm:cxn modelId="{04D565FB-B958-6E49-82A9-BA0EB675EAB2}" type="presOf" srcId="{6FFF7EF0-02C5-ED48-A55C-DFA006717955}" destId="{BA2800C2-0DFA-FE4F-AC0E-0D24F895FCBB}" srcOrd="0" destOrd="0" presId="urn:microsoft.com/office/officeart/2005/8/layout/hList9"/>
    <dgm:cxn modelId="{6C53220F-7679-134D-9A82-9679B347E753}" type="presOf" srcId="{8FBA7150-4603-A448-B506-9DB823750D5B}" destId="{70401C0B-8E56-1A4C-B2D9-C401B17460DB}" srcOrd="1" destOrd="0" presId="urn:microsoft.com/office/officeart/2005/8/layout/hList9"/>
    <dgm:cxn modelId="{D32B63B7-464B-BD4B-9B08-0662DB9E9C82}" srcId="{F037CF28-CCEF-A245-8D9D-E5AB9A1BC698}" destId="{38F47A74-E159-5F45-BD48-41CE19048C36}" srcOrd="0" destOrd="0" parTransId="{2B965B20-C36D-CD4C-B606-19CE67AAE7A7}" sibTransId="{DDEC4ADC-F7BF-C247-B940-EE2FA12FC3BA}"/>
    <dgm:cxn modelId="{D619848B-C4AB-314F-9B5D-EE83EDA49485}" type="presOf" srcId="{8FBA7150-4603-A448-B506-9DB823750D5B}" destId="{DC8B85B2-30DE-EB45-9638-A0962C2B72B3}" srcOrd="0" destOrd="0" presId="urn:microsoft.com/office/officeart/2005/8/layout/hList9"/>
    <dgm:cxn modelId="{84E5F867-D9C1-7A40-A881-B370FC7B86A7}" type="presOf" srcId="{F037CF28-CCEF-A245-8D9D-E5AB9A1BC698}" destId="{96688D48-4C30-A849-95AF-D0C2B125F0BA}" srcOrd="0" destOrd="0" presId="urn:microsoft.com/office/officeart/2005/8/layout/hList9"/>
    <dgm:cxn modelId="{9B1519FF-36A0-4541-85EA-AE84F4D5F526}" type="presOf" srcId="{6FFF7EF0-02C5-ED48-A55C-DFA006717955}" destId="{6831CD41-D769-F14B-BFFC-8CC209EC0D4C}" srcOrd="1" destOrd="0" presId="urn:microsoft.com/office/officeart/2005/8/layout/hList9"/>
    <dgm:cxn modelId="{C5630C4B-4C7F-4C4B-9DD6-100B955CF52A}" type="presParOf" srcId="{96688D48-4C30-A849-95AF-D0C2B125F0BA}" destId="{82852E9F-C176-5E4B-B2B0-5F704ECCBE96}" srcOrd="0" destOrd="0" presId="urn:microsoft.com/office/officeart/2005/8/layout/hList9"/>
    <dgm:cxn modelId="{7D8FEAD2-B4A4-E449-AB0C-0ACE3A93F2A4}" type="presParOf" srcId="{96688D48-4C30-A849-95AF-D0C2B125F0BA}" destId="{A21C29FA-1DBD-6A4A-9449-25C97A9BA0D3}" srcOrd="1" destOrd="0" presId="urn:microsoft.com/office/officeart/2005/8/layout/hList9"/>
    <dgm:cxn modelId="{ED6C6CB9-38A9-D74F-BE7D-433D9A404B77}" type="presParOf" srcId="{A21C29FA-1DBD-6A4A-9449-25C97A9BA0D3}" destId="{205E914B-C1E8-3148-BB18-C671E1DB33E2}" srcOrd="0" destOrd="0" presId="urn:microsoft.com/office/officeart/2005/8/layout/hList9"/>
    <dgm:cxn modelId="{FF77DCBD-E139-7D4F-BEF1-6E9110DDA77F}" type="presParOf" srcId="{A21C29FA-1DBD-6A4A-9449-25C97A9BA0D3}" destId="{717CFF8B-782A-6648-9144-6EA695F13B65}" srcOrd="1" destOrd="0" presId="urn:microsoft.com/office/officeart/2005/8/layout/hList9"/>
    <dgm:cxn modelId="{A03CB25E-283B-E842-A023-000172127A7F}" type="presParOf" srcId="{717CFF8B-782A-6648-9144-6EA695F13B65}" destId="{DC8B85B2-30DE-EB45-9638-A0962C2B72B3}" srcOrd="0" destOrd="0" presId="urn:microsoft.com/office/officeart/2005/8/layout/hList9"/>
    <dgm:cxn modelId="{45471744-B477-494E-923E-04D74450C724}" type="presParOf" srcId="{717CFF8B-782A-6648-9144-6EA695F13B65}" destId="{70401C0B-8E56-1A4C-B2D9-C401B17460DB}" srcOrd="1" destOrd="0" presId="urn:microsoft.com/office/officeart/2005/8/layout/hList9"/>
    <dgm:cxn modelId="{E96AF389-C3EB-6140-A5AA-6035457EECD1}" type="presParOf" srcId="{A21C29FA-1DBD-6A4A-9449-25C97A9BA0D3}" destId="{AE6F0BAE-5EFC-BE49-B2C7-A057687592F3}" srcOrd="2" destOrd="0" presId="urn:microsoft.com/office/officeart/2005/8/layout/hList9"/>
    <dgm:cxn modelId="{C55C706A-93A0-DB42-B1CD-EB0215078235}" type="presParOf" srcId="{AE6F0BAE-5EFC-BE49-B2C7-A057687592F3}" destId="{BA2800C2-0DFA-FE4F-AC0E-0D24F895FCBB}" srcOrd="0" destOrd="0" presId="urn:microsoft.com/office/officeart/2005/8/layout/hList9"/>
    <dgm:cxn modelId="{55086FAE-E211-904F-9275-82C563C74769}" type="presParOf" srcId="{AE6F0BAE-5EFC-BE49-B2C7-A057687592F3}" destId="{6831CD41-D769-F14B-BFFC-8CC209EC0D4C}" srcOrd="1" destOrd="0" presId="urn:microsoft.com/office/officeart/2005/8/layout/hList9"/>
    <dgm:cxn modelId="{C4739056-E487-0248-B453-E164816908A6}" type="presParOf" srcId="{96688D48-4C30-A849-95AF-D0C2B125F0BA}" destId="{F348C34B-901D-954B-8220-97FE7A488847}" srcOrd="2" destOrd="0" presId="urn:microsoft.com/office/officeart/2005/8/layout/hList9"/>
    <dgm:cxn modelId="{916C01AA-2F02-8C43-9962-1432C446FED1}" type="presParOf" srcId="{96688D48-4C30-A849-95AF-D0C2B125F0BA}" destId="{EF899EC1-BFD6-BF44-BD54-312540832061}"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204F81-185F-F64F-B868-41207C089FD9}"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zh-CN" altLang="en-US"/>
        </a:p>
      </dgm:t>
    </dgm:pt>
    <dgm:pt modelId="{1EB41E98-70DE-C247-B345-B20926F05AA3}">
      <dgm:prSet phldrT="[文本]"/>
      <dgm:spPr/>
      <dgm:t>
        <a:bodyPr/>
        <a:lstStyle/>
        <a:p>
          <a:r>
            <a:rPr lang="zh-CN" altLang="en-US" dirty="0"/>
            <a:t>缺点</a:t>
          </a:r>
        </a:p>
      </dgm:t>
    </dgm:pt>
    <dgm:pt modelId="{587DBDE5-8910-A449-912A-6FEE0EA270BD}" type="parTrans" cxnId="{6D6BE1AB-D7CB-B445-BDA8-38C3527B730A}">
      <dgm:prSet/>
      <dgm:spPr/>
      <dgm:t>
        <a:bodyPr/>
        <a:lstStyle/>
        <a:p>
          <a:endParaRPr lang="zh-CN" altLang="en-US"/>
        </a:p>
      </dgm:t>
    </dgm:pt>
    <dgm:pt modelId="{FEB87FBD-63C1-0544-9714-15B1AD02BB4F}" type="sibTrans" cxnId="{6D6BE1AB-D7CB-B445-BDA8-38C3527B730A}">
      <dgm:prSet/>
      <dgm:spPr/>
      <dgm:t>
        <a:bodyPr/>
        <a:lstStyle/>
        <a:p>
          <a:endParaRPr lang="zh-CN" altLang="en-US"/>
        </a:p>
      </dgm:t>
    </dgm:pt>
    <dgm:pt modelId="{0D58AD55-9CB1-D24F-B5FD-F46AA93CEE43}">
      <dgm:prSet phldrT="[文本]"/>
      <dgm:spPr/>
      <dgm:t>
        <a:bodyPr/>
        <a:lstStyle/>
        <a:p>
          <a:r>
            <a:rPr lang="zh-CN" altLang="en-US" dirty="0"/>
            <a:t>佩戴不舒适</a:t>
          </a:r>
        </a:p>
      </dgm:t>
    </dgm:pt>
    <dgm:pt modelId="{49ED6A35-7D53-6A49-A488-11985C028447}" type="parTrans" cxnId="{2B4948A4-B73B-7F42-AE05-345A5297F8A4}">
      <dgm:prSet/>
      <dgm:spPr/>
      <dgm:t>
        <a:bodyPr/>
        <a:lstStyle/>
        <a:p>
          <a:endParaRPr lang="zh-CN" altLang="en-US"/>
        </a:p>
      </dgm:t>
    </dgm:pt>
    <dgm:pt modelId="{2FF76C12-6BA3-5942-8D8D-408DB5B9051C}" type="sibTrans" cxnId="{2B4948A4-B73B-7F42-AE05-345A5297F8A4}">
      <dgm:prSet/>
      <dgm:spPr/>
      <dgm:t>
        <a:bodyPr/>
        <a:lstStyle/>
        <a:p>
          <a:endParaRPr lang="zh-CN" altLang="en-US"/>
        </a:p>
      </dgm:t>
    </dgm:pt>
    <dgm:pt modelId="{5DC5FF78-340A-1E49-9E12-93448BB35BF9}">
      <dgm:prSet phldrT="[文本]"/>
      <dgm:spPr/>
      <dgm:t>
        <a:bodyPr/>
        <a:lstStyle/>
        <a:p>
          <a:r>
            <a:rPr lang="zh-CN" altLang="en-US" dirty="0"/>
            <a:t>易受干扰</a:t>
          </a:r>
        </a:p>
      </dgm:t>
    </dgm:pt>
    <dgm:pt modelId="{91483499-F6C7-894E-B612-F1B2A105E9E8}" type="parTrans" cxnId="{4331DA9F-CAEB-8B4D-9DD2-C76D5F162623}">
      <dgm:prSet/>
      <dgm:spPr/>
      <dgm:t>
        <a:bodyPr/>
        <a:lstStyle/>
        <a:p>
          <a:endParaRPr lang="zh-CN" altLang="en-US"/>
        </a:p>
      </dgm:t>
    </dgm:pt>
    <dgm:pt modelId="{BC20E1DE-A67D-494B-8DEC-00CAA1DE4CD4}" type="sibTrans" cxnId="{4331DA9F-CAEB-8B4D-9DD2-C76D5F162623}">
      <dgm:prSet/>
      <dgm:spPr/>
      <dgm:t>
        <a:bodyPr/>
        <a:lstStyle/>
        <a:p>
          <a:endParaRPr lang="zh-CN" altLang="en-US"/>
        </a:p>
      </dgm:t>
    </dgm:pt>
    <dgm:pt modelId="{3FF94BAD-0F02-D94B-A466-441919737E9A}" type="pres">
      <dgm:prSet presAssocID="{4E204F81-185F-F64F-B868-41207C089FD9}" presName="diagram" presStyleCnt="0">
        <dgm:presLayoutVars>
          <dgm:chPref val="1"/>
          <dgm:dir/>
          <dgm:animOne val="branch"/>
          <dgm:animLvl val="lvl"/>
          <dgm:resizeHandles/>
        </dgm:presLayoutVars>
      </dgm:prSet>
      <dgm:spPr/>
      <dgm:t>
        <a:bodyPr/>
        <a:lstStyle/>
        <a:p>
          <a:endParaRPr lang="zh-CN" altLang="en-US"/>
        </a:p>
      </dgm:t>
    </dgm:pt>
    <dgm:pt modelId="{868A15B7-D985-3A40-A175-AB62E3C0C9D4}" type="pres">
      <dgm:prSet presAssocID="{1EB41E98-70DE-C247-B345-B20926F05AA3}" presName="root" presStyleCnt="0"/>
      <dgm:spPr/>
    </dgm:pt>
    <dgm:pt modelId="{14D10D47-C7A4-E045-8EBC-56BA10038B2F}" type="pres">
      <dgm:prSet presAssocID="{1EB41E98-70DE-C247-B345-B20926F05AA3}" presName="rootComposite" presStyleCnt="0"/>
      <dgm:spPr/>
    </dgm:pt>
    <dgm:pt modelId="{4ACA0A32-3BB8-F245-A993-C06C19CF003B}" type="pres">
      <dgm:prSet presAssocID="{1EB41E98-70DE-C247-B345-B20926F05AA3}" presName="rootText" presStyleLbl="node1" presStyleIdx="0" presStyleCnt="1"/>
      <dgm:spPr/>
      <dgm:t>
        <a:bodyPr/>
        <a:lstStyle/>
        <a:p>
          <a:endParaRPr lang="zh-CN" altLang="en-US"/>
        </a:p>
      </dgm:t>
    </dgm:pt>
    <dgm:pt modelId="{04148003-0A1A-7A47-B67C-366D1F8B49F4}" type="pres">
      <dgm:prSet presAssocID="{1EB41E98-70DE-C247-B345-B20926F05AA3}" presName="rootConnector" presStyleLbl="node1" presStyleIdx="0" presStyleCnt="1"/>
      <dgm:spPr/>
      <dgm:t>
        <a:bodyPr/>
        <a:lstStyle/>
        <a:p>
          <a:endParaRPr lang="zh-CN" altLang="en-US"/>
        </a:p>
      </dgm:t>
    </dgm:pt>
    <dgm:pt modelId="{C7E732E5-872A-5145-A79C-37D5293A0B6E}" type="pres">
      <dgm:prSet presAssocID="{1EB41E98-70DE-C247-B345-B20926F05AA3}" presName="childShape" presStyleCnt="0"/>
      <dgm:spPr/>
    </dgm:pt>
    <dgm:pt modelId="{05B72A95-5D95-144B-80FD-1619F01B57B6}" type="pres">
      <dgm:prSet presAssocID="{49ED6A35-7D53-6A49-A488-11985C028447}" presName="Name13" presStyleLbl="parChTrans1D2" presStyleIdx="0" presStyleCnt="2"/>
      <dgm:spPr/>
      <dgm:t>
        <a:bodyPr/>
        <a:lstStyle/>
        <a:p>
          <a:endParaRPr lang="zh-CN" altLang="en-US"/>
        </a:p>
      </dgm:t>
    </dgm:pt>
    <dgm:pt modelId="{7C390318-EEC3-9C4E-8D65-A2CBE5D80A9B}" type="pres">
      <dgm:prSet presAssocID="{0D58AD55-9CB1-D24F-B5FD-F46AA93CEE43}" presName="childText" presStyleLbl="bgAcc1" presStyleIdx="0" presStyleCnt="2" custScaleX="186582">
        <dgm:presLayoutVars>
          <dgm:bulletEnabled val="1"/>
        </dgm:presLayoutVars>
      </dgm:prSet>
      <dgm:spPr/>
      <dgm:t>
        <a:bodyPr/>
        <a:lstStyle/>
        <a:p>
          <a:endParaRPr lang="zh-CN" altLang="en-US"/>
        </a:p>
      </dgm:t>
    </dgm:pt>
    <dgm:pt modelId="{5C26AB41-7C31-E248-B9DF-E123C50393E1}" type="pres">
      <dgm:prSet presAssocID="{91483499-F6C7-894E-B612-F1B2A105E9E8}" presName="Name13" presStyleLbl="parChTrans1D2" presStyleIdx="1" presStyleCnt="2"/>
      <dgm:spPr/>
      <dgm:t>
        <a:bodyPr/>
        <a:lstStyle/>
        <a:p>
          <a:endParaRPr lang="zh-CN" altLang="en-US"/>
        </a:p>
      </dgm:t>
    </dgm:pt>
    <dgm:pt modelId="{97C38E19-5C99-9B41-95FA-D9CDF4959DC1}" type="pres">
      <dgm:prSet presAssocID="{5DC5FF78-340A-1E49-9E12-93448BB35BF9}" presName="childText" presStyleLbl="bgAcc1" presStyleIdx="1" presStyleCnt="2" custScaleX="185553">
        <dgm:presLayoutVars>
          <dgm:bulletEnabled val="1"/>
        </dgm:presLayoutVars>
      </dgm:prSet>
      <dgm:spPr/>
      <dgm:t>
        <a:bodyPr/>
        <a:lstStyle/>
        <a:p>
          <a:endParaRPr lang="zh-CN" altLang="en-US"/>
        </a:p>
      </dgm:t>
    </dgm:pt>
  </dgm:ptLst>
  <dgm:cxnLst>
    <dgm:cxn modelId="{496F7F88-9E2B-AC4F-BBE0-1F0AAA33E2B7}" type="presOf" srcId="{91483499-F6C7-894E-B612-F1B2A105E9E8}" destId="{5C26AB41-7C31-E248-B9DF-E123C50393E1}" srcOrd="0" destOrd="0" presId="urn:microsoft.com/office/officeart/2005/8/layout/hierarchy3"/>
    <dgm:cxn modelId="{6D6BE1AB-D7CB-B445-BDA8-38C3527B730A}" srcId="{4E204F81-185F-F64F-B868-41207C089FD9}" destId="{1EB41E98-70DE-C247-B345-B20926F05AA3}" srcOrd="0" destOrd="0" parTransId="{587DBDE5-8910-A449-912A-6FEE0EA270BD}" sibTransId="{FEB87FBD-63C1-0544-9714-15B1AD02BB4F}"/>
    <dgm:cxn modelId="{2B4948A4-B73B-7F42-AE05-345A5297F8A4}" srcId="{1EB41E98-70DE-C247-B345-B20926F05AA3}" destId="{0D58AD55-9CB1-D24F-B5FD-F46AA93CEE43}" srcOrd="0" destOrd="0" parTransId="{49ED6A35-7D53-6A49-A488-11985C028447}" sibTransId="{2FF76C12-6BA3-5942-8D8D-408DB5B9051C}"/>
    <dgm:cxn modelId="{013DD4C9-A003-4949-93B5-D8E917646719}" type="presOf" srcId="{49ED6A35-7D53-6A49-A488-11985C028447}" destId="{05B72A95-5D95-144B-80FD-1619F01B57B6}" srcOrd="0" destOrd="0" presId="urn:microsoft.com/office/officeart/2005/8/layout/hierarchy3"/>
    <dgm:cxn modelId="{9C5E6C1C-61BD-3145-A314-0A9F0E60A7B9}" type="presOf" srcId="{0D58AD55-9CB1-D24F-B5FD-F46AA93CEE43}" destId="{7C390318-EEC3-9C4E-8D65-A2CBE5D80A9B}" srcOrd="0" destOrd="0" presId="urn:microsoft.com/office/officeart/2005/8/layout/hierarchy3"/>
    <dgm:cxn modelId="{285E601C-0D8B-1B4A-8AC1-E90DED7323D8}" type="presOf" srcId="{1EB41E98-70DE-C247-B345-B20926F05AA3}" destId="{04148003-0A1A-7A47-B67C-366D1F8B49F4}" srcOrd="1" destOrd="0" presId="urn:microsoft.com/office/officeart/2005/8/layout/hierarchy3"/>
    <dgm:cxn modelId="{4331DA9F-CAEB-8B4D-9DD2-C76D5F162623}" srcId="{1EB41E98-70DE-C247-B345-B20926F05AA3}" destId="{5DC5FF78-340A-1E49-9E12-93448BB35BF9}" srcOrd="1" destOrd="0" parTransId="{91483499-F6C7-894E-B612-F1B2A105E9E8}" sibTransId="{BC20E1DE-A67D-494B-8DEC-00CAA1DE4CD4}"/>
    <dgm:cxn modelId="{381CD740-4918-F84C-ADF6-A16DF579B7F0}" type="presOf" srcId="{1EB41E98-70DE-C247-B345-B20926F05AA3}" destId="{4ACA0A32-3BB8-F245-A993-C06C19CF003B}" srcOrd="0" destOrd="0" presId="urn:microsoft.com/office/officeart/2005/8/layout/hierarchy3"/>
    <dgm:cxn modelId="{81910873-3BE3-074A-9A8E-CC0A5F2B914E}" type="presOf" srcId="{5DC5FF78-340A-1E49-9E12-93448BB35BF9}" destId="{97C38E19-5C99-9B41-95FA-D9CDF4959DC1}" srcOrd="0" destOrd="0" presId="urn:microsoft.com/office/officeart/2005/8/layout/hierarchy3"/>
    <dgm:cxn modelId="{B9E92160-31A5-8E44-BF87-36D09E8D83FC}" type="presOf" srcId="{4E204F81-185F-F64F-B868-41207C089FD9}" destId="{3FF94BAD-0F02-D94B-A466-441919737E9A}" srcOrd="0" destOrd="0" presId="urn:microsoft.com/office/officeart/2005/8/layout/hierarchy3"/>
    <dgm:cxn modelId="{3C90EABF-C4AF-1044-B5AF-F2C2D6C089AA}" type="presParOf" srcId="{3FF94BAD-0F02-D94B-A466-441919737E9A}" destId="{868A15B7-D985-3A40-A175-AB62E3C0C9D4}" srcOrd="0" destOrd="0" presId="urn:microsoft.com/office/officeart/2005/8/layout/hierarchy3"/>
    <dgm:cxn modelId="{FC57CBC0-F40D-F141-9928-A09F3CA2272D}" type="presParOf" srcId="{868A15B7-D985-3A40-A175-AB62E3C0C9D4}" destId="{14D10D47-C7A4-E045-8EBC-56BA10038B2F}" srcOrd="0" destOrd="0" presId="urn:microsoft.com/office/officeart/2005/8/layout/hierarchy3"/>
    <dgm:cxn modelId="{3426A933-19AF-084C-A7C6-A5AC2F8AEADA}" type="presParOf" srcId="{14D10D47-C7A4-E045-8EBC-56BA10038B2F}" destId="{4ACA0A32-3BB8-F245-A993-C06C19CF003B}" srcOrd="0" destOrd="0" presId="urn:microsoft.com/office/officeart/2005/8/layout/hierarchy3"/>
    <dgm:cxn modelId="{5E97C4E4-378B-9640-B8B2-417F1756D134}" type="presParOf" srcId="{14D10D47-C7A4-E045-8EBC-56BA10038B2F}" destId="{04148003-0A1A-7A47-B67C-366D1F8B49F4}" srcOrd="1" destOrd="0" presId="urn:microsoft.com/office/officeart/2005/8/layout/hierarchy3"/>
    <dgm:cxn modelId="{CD343126-50A3-D242-87B4-B93785A69A41}" type="presParOf" srcId="{868A15B7-D985-3A40-A175-AB62E3C0C9D4}" destId="{C7E732E5-872A-5145-A79C-37D5293A0B6E}" srcOrd="1" destOrd="0" presId="urn:microsoft.com/office/officeart/2005/8/layout/hierarchy3"/>
    <dgm:cxn modelId="{F2EB1722-EF46-6847-8309-B0667C3C9388}" type="presParOf" srcId="{C7E732E5-872A-5145-A79C-37D5293A0B6E}" destId="{05B72A95-5D95-144B-80FD-1619F01B57B6}" srcOrd="0" destOrd="0" presId="urn:microsoft.com/office/officeart/2005/8/layout/hierarchy3"/>
    <dgm:cxn modelId="{0F5F6BDA-9E87-784C-813F-D8BA701C8432}" type="presParOf" srcId="{C7E732E5-872A-5145-A79C-37D5293A0B6E}" destId="{7C390318-EEC3-9C4E-8D65-A2CBE5D80A9B}" srcOrd="1" destOrd="0" presId="urn:microsoft.com/office/officeart/2005/8/layout/hierarchy3"/>
    <dgm:cxn modelId="{AADFF24A-A19D-554E-979F-D599FBCC4038}" type="presParOf" srcId="{C7E732E5-872A-5145-A79C-37D5293A0B6E}" destId="{5C26AB41-7C31-E248-B9DF-E123C50393E1}" srcOrd="2" destOrd="0" presId="urn:microsoft.com/office/officeart/2005/8/layout/hierarchy3"/>
    <dgm:cxn modelId="{0ED401CB-BBD6-1E44-9F98-3639EB16166E}" type="presParOf" srcId="{C7E732E5-872A-5145-A79C-37D5293A0B6E}" destId="{97C38E19-5C99-9B41-95FA-D9CDF4959DC1}"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ACCB20-0F43-B545-970A-B4B48E702680}"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zh-CN" altLang="en-US"/>
        </a:p>
      </dgm:t>
    </dgm:pt>
    <dgm:pt modelId="{B28F284F-D08D-9448-86D1-274BA280E4C2}">
      <dgm:prSet phldrT="[文本]"/>
      <dgm:spPr/>
      <dgm:t>
        <a:bodyPr/>
        <a:lstStyle/>
        <a:p>
          <a:r>
            <a:rPr lang="zh-CN" altLang="en-US" dirty="0"/>
            <a:t>光电</a:t>
          </a:r>
        </a:p>
      </dgm:t>
    </dgm:pt>
    <dgm:pt modelId="{0D376E76-3A2C-044B-B71E-C84B75902923}" type="parTrans" cxnId="{9291AC8B-1814-0F46-B730-393DD56073C6}">
      <dgm:prSet/>
      <dgm:spPr/>
      <dgm:t>
        <a:bodyPr/>
        <a:lstStyle/>
        <a:p>
          <a:endParaRPr lang="zh-CN" altLang="en-US"/>
        </a:p>
      </dgm:t>
    </dgm:pt>
    <dgm:pt modelId="{C1332E1A-A21A-6D42-9D15-2685FBB249E9}" type="sibTrans" cxnId="{9291AC8B-1814-0F46-B730-393DD56073C6}">
      <dgm:prSet/>
      <dgm:spPr/>
      <dgm:t>
        <a:bodyPr/>
        <a:lstStyle/>
        <a:p>
          <a:endParaRPr lang="zh-CN" altLang="en-US"/>
        </a:p>
      </dgm:t>
    </dgm:pt>
    <dgm:pt modelId="{2DA2695A-835C-624F-965A-1745E45124E3}">
      <dgm:prSet phldrT="[文本]"/>
      <dgm:spPr/>
      <dgm:t>
        <a:bodyPr/>
        <a:lstStyle/>
        <a:p>
          <a:r>
            <a:rPr lang="zh-CN" altLang="en-US" dirty="0"/>
            <a:t>容积脉搏波</a:t>
          </a:r>
        </a:p>
      </dgm:t>
    </dgm:pt>
    <dgm:pt modelId="{C4EDE7DC-DA26-2B4A-BE27-953F8630A22E}" type="parTrans" cxnId="{13C869F6-3B62-0941-90B6-DA70CF3A5AF8}">
      <dgm:prSet/>
      <dgm:spPr/>
      <dgm:t>
        <a:bodyPr/>
        <a:lstStyle/>
        <a:p>
          <a:endParaRPr lang="zh-CN" altLang="en-US"/>
        </a:p>
      </dgm:t>
    </dgm:pt>
    <dgm:pt modelId="{BAF6A7A2-27FB-BA4D-837C-C20409CF8AE1}" type="sibTrans" cxnId="{13C869F6-3B62-0941-90B6-DA70CF3A5AF8}">
      <dgm:prSet/>
      <dgm:spPr/>
      <dgm:t>
        <a:bodyPr/>
        <a:lstStyle/>
        <a:p>
          <a:endParaRPr lang="zh-CN" altLang="en-US"/>
        </a:p>
      </dgm:t>
    </dgm:pt>
    <dgm:pt modelId="{AF51CBF4-68D2-7646-BD75-17C57855ED24}">
      <dgm:prSet phldrT="[文本]"/>
      <dgm:spPr/>
      <dgm:t>
        <a:bodyPr/>
        <a:lstStyle/>
        <a:p>
          <a:r>
            <a:rPr lang="zh-CN" altLang="en-US" dirty="0"/>
            <a:t>描记法</a:t>
          </a:r>
        </a:p>
      </dgm:t>
    </dgm:pt>
    <dgm:pt modelId="{BD2F9B6E-E802-C640-A5D7-F3F2FE3574F3}" type="parTrans" cxnId="{9307D816-CA3F-6940-9EB4-7D2385350386}">
      <dgm:prSet/>
      <dgm:spPr/>
      <dgm:t>
        <a:bodyPr/>
        <a:lstStyle/>
        <a:p>
          <a:endParaRPr lang="zh-CN" altLang="en-US"/>
        </a:p>
      </dgm:t>
    </dgm:pt>
    <dgm:pt modelId="{66C9E2E9-5CD4-CE42-B53B-E530F02B7D50}" type="sibTrans" cxnId="{9307D816-CA3F-6940-9EB4-7D2385350386}">
      <dgm:prSet/>
      <dgm:spPr/>
      <dgm:t>
        <a:bodyPr/>
        <a:lstStyle/>
        <a:p>
          <a:endParaRPr lang="zh-CN" altLang="en-US"/>
        </a:p>
      </dgm:t>
    </dgm:pt>
    <dgm:pt modelId="{DAFF1D02-758C-A548-A4ED-0EBEAD9D6E50}" type="pres">
      <dgm:prSet presAssocID="{8FACCB20-0F43-B545-970A-B4B48E702680}" presName="Name0" presStyleCnt="0">
        <dgm:presLayoutVars>
          <dgm:chMax val="7"/>
          <dgm:chPref val="7"/>
          <dgm:dir/>
        </dgm:presLayoutVars>
      </dgm:prSet>
      <dgm:spPr/>
      <dgm:t>
        <a:bodyPr/>
        <a:lstStyle/>
        <a:p>
          <a:endParaRPr lang="zh-CN" altLang="en-US"/>
        </a:p>
      </dgm:t>
    </dgm:pt>
    <dgm:pt modelId="{5B3D2F4B-D8D0-514E-BC4F-CCE29F2A89AA}" type="pres">
      <dgm:prSet presAssocID="{8FACCB20-0F43-B545-970A-B4B48E702680}" presName="Name1" presStyleCnt="0"/>
      <dgm:spPr/>
    </dgm:pt>
    <dgm:pt modelId="{0568D58D-8EC0-D642-9E39-7922C86291BB}" type="pres">
      <dgm:prSet presAssocID="{8FACCB20-0F43-B545-970A-B4B48E702680}" presName="cycle" presStyleCnt="0"/>
      <dgm:spPr/>
    </dgm:pt>
    <dgm:pt modelId="{81DD262D-5313-5E49-AF75-60583CCBA0DE}" type="pres">
      <dgm:prSet presAssocID="{8FACCB20-0F43-B545-970A-B4B48E702680}" presName="srcNode" presStyleLbl="node1" presStyleIdx="0" presStyleCnt="3"/>
      <dgm:spPr/>
    </dgm:pt>
    <dgm:pt modelId="{27008752-51B8-0A48-BC7D-0C2237C37505}" type="pres">
      <dgm:prSet presAssocID="{8FACCB20-0F43-B545-970A-B4B48E702680}" presName="conn" presStyleLbl="parChTrans1D2" presStyleIdx="0" presStyleCnt="1"/>
      <dgm:spPr/>
      <dgm:t>
        <a:bodyPr/>
        <a:lstStyle/>
        <a:p>
          <a:endParaRPr lang="zh-CN" altLang="en-US"/>
        </a:p>
      </dgm:t>
    </dgm:pt>
    <dgm:pt modelId="{144D75F4-2748-9A42-A4DC-5F92B1D5BC81}" type="pres">
      <dgm:prSet presAssocID="{8FACCB20-0F43-B545-970A-B4B48E702680}" presName="extraNode" presStyleLbl="node1" presStyleIdx="0" presStyleCnt="3"/>
      <dgm:spPr/>
    </dgm:pt>
    <dgm:pt modelId="{7B186640-C645-2440-AB99-95CF02B64BDD}" type="pres">
      <dgm:prSet presAssocID="{8FACCB20-0F43-B545-970A-B4B48E702680}" presName="dstNode" presStyleLbl="node1" presStyleIdx="0" presStyleCnt="3"/>
      <dgm:spPr/>
    </dgm:pt>
    <dgm:pt modelId="{69EA9066-563C-4748-B9FC-12B2B3939813}" type="pres">
      <dgm:prSet presAssocID="{B28F284F-D08D-9448-86D1-274BA280E4C2}" presName="text_1" presStyleLbl="node1" presStyleIdx="0" presStyleCnt="3">
        <dgm:presLayoutVars>
          <dgm:bulletEnabled val="1"/>
        </dgm:presLayoutVars>
      </dgm:prSet>
      <dgm:spPr/>
      <dgm:t>
        <a:bodyPr/>
        <a:lstStyle/>
        <a:p>
          <a:endParaRPr lang="zh-CN" altLang="en-US"/>
        </a:p>
      </dgm:t>
    </dgm:pt>
    <dgm:pt modelId="{93235AB8-D137-124E-82A8-381AC7555B65}" type="pres">
      <dgm:prSet presAssocID="{B28F284F-D08D-9448-86D1-274BA280E4C2}" presName="accent_1" presStyleCnt="0"/>
      <dgm:spPr/>
    </dgm:pt>
    <dgm:pt modelId="{CB2FE054-A07E-A541-A5DB-E7F237C90472}" type="pres">
      <dgm:prSet presAssocID="{B28F284F-D08D-9448-86D1-274BA280E4C2}" presName="accentRepeatNode" presStyleLbl="solidFgAcc1" presStyleIdx="0" presStyleCnt="3"/>
      <dgm:spPr/>
    </dgm:pt>
    <dgm:pt modelId="{5B01E140-5B19-544E-AF09-56BF5A157ADC}" type="pres">
      <dgm:prSet presAssocID="{2DA2695A-835C-624F-965A-1745E45124E3}" presName="text_2" presStyleLbl="node1" presStyleIdx="1" presStyleCnt="3">
        <dgm:presLayoutVars>
          <dgm:bulletEnabled val="1"/>
        </dgm:presLayoutVars>
      </dgm:prSet>
      <dgm:spPr/>
      <dgm:t>
        <a:bodyPr/>
        <a:lstStyle/>
        <a:p>
          <a:endParaRPr lang="zh-CN" altLang="en-US"/>
        </a:p>
      </dgm:t>
    </dgm:pt>
    <dgm:pt modelId="{F2BCA178-7172-2C4C-AB44-7D383EAD1305}" type="pres">
      <dgm:prSet presAssocID="{2DA2695A-835C-624F-965A-1745E45124E3}" presName="accent_2" presStyleCnt="0"/>
      <dgm:spPr/>
    </dgm:pt>
    <dgm:pt modelId="{426D9584-7D86-3543-8DB2-914FF63493ED}" type="pres">
      <dgm:prSet presAssocID="{2DA2695A-835C-624F-965A-1745E45124E3}" presName="accentRepeatNode" presStyleLbl="solidFgAcc1" presStyleIdx="1" presStyleCnt="3"/>
      <dgm:spPr/>
    </dgm:pt>
    <dgm:pt modelId="{E676EBA8-6E46-2944-A602-428B168D9190}" type="pres">
      <dgm:prSet presAssocID="{AF51CBF4-68D2-7646-BD75-17C57855ED24}" presName="text_3" presStyleLbl="node1" presStyleIdx="2" presStyleCnt="3">
        <dgm:presLayoutVars>
          <dgm:bulletEnabled val="1"/>
        </dgm:presLayoutVars>
      </dgm:prSet>
      <dgm:spPr/>
      <dgm:t>
        <a:bodyPr/>
        <a:lstStyle/>
        <a:p>
          <a:endParaRPr lang="zh-CN" altLang="en-US"/>
        </a:p>
      </dgm:t>
    </dgm:pt>
    <dgm:pt modelId="{76C4C698-69E2-F24C-8ABF-C964A4AAB754}" type="pres">
      <dgm:prSet presAssocID="{AF51CBF4-68D2-7646-BD75-17C57855ED24}" presName="accent_3" presStyleCnt="0"/>
      <dgm:spPr/>
    </dgm:pt>
    <dgm:pt modelId="{CE229AC8-A8F6-9841-8646-016B98759367}" type="pres">
      <dgm:prSet presAssocID="{AF51CBF4-68D2-7646-BD75-17C57855ED24}" presName="accentRepeatNode" presStyleLbl="solidFgAcc1" presStyleIdx="2" presStyleCnt="3"/>
      <dgm:spPr/>
    </dgm:pt>
  </dgm:ptLst>
  <dgm:cxnLst>
    <dgm:cxn modelId="{13C869F6-3B62-0941-90B6-DA70CF3A5AF8}" srcId="{8FACCB20-0F43-B545-970A-B4B48E702680}" destId="{2DA2695A-835C-624F-965A-1745E45124E3}" srcOrd="1" destOrd="0" parTransId="{C4EDE7DC-DA26-2B4A-BE27-953F8630A22E}" sibTransId="{BAF6A7A2-27FB-BA4D-837C-C20409CF8AE1}"/>
    <dgm:cxn modelId="{9307D816-CA3F-6940-9EB4-7D2385350386}" srcId="{8FACCB20-0F43-B545-970A-B4B48E702680}" destId="{AF51CBF4-68D2-7646-BD75-17C57855ED24}" srcOrd="2" destOrd="0" parTransId="{BD2F9B6E-E802-C640-A5D7-F3F2FE3574F3}" sibTransId="{66C9E2E9-5CD4-CE42-B53B-E530F02B7D50}"/>
    <dgm:cxn modelId="{08FDA5A5-B58C-1444-B5C6-E3572E159EAA}" type="presOf" srcId="{8FACCB20-0F43-B545-970A-B4B48E702680}" destId="{DAFF1D02-758C-A548-A4ED-0EBEAD9D6E50}" srcOrd="0" destOrd="0" presId="urn:microsoft.com/office/officeart/2008/layout/VerticalCurvedList"/>
    <dgm:cxn modelId="{9291AC8B-1814-0F46-B730-393DD56073C6}" srcId="{8FACCB20-0F43-B545-970A-B4B48E702680}" destId="{B28F284F-D08D-9448-86D1-274BA280E4C2}" srcOrd="0" destOrd="0" parTransId="{0D376E76-3A2C-044B-B71E-C84B75902923}" sibTransId="{C1332E1A-A21A-6D42-9D15-2685FBB249E9}"/>
    <dgm:cxn modelId="{5D393004-5327-2A49-8903-9E5B0F4E8792}" type="presOf" srcId="{2DA2695A-835C-624F-965A-1745E45124E3}" destId="{5B01E140-5B19-544E-AF09-56BF5A157ADC}" srcOrd="0" destOrd="0" presId="urn:microsoft.com/office/officeart/2008/layout/VerticalCurvedList"/>
    <dgm:cxn modelId="{78CD82A9-30A1-484D-BEB5-79256ABA7DE6}" type="presOf" srcId="{C1332E1A-A21A-6D42-9D15-2685FBB249E9}" destId="{27008752-51B8-0A48-BC7D-0C2237C37505}" srcOrd="0" destOrd="0" presId="urn:microsoft.com/office/officeart/2008/layout/VerticalCurvedList"/>
    <dgm:cxn modelId="{D979EC2D-62B3-C042-B70A-0BC44BBE7045}" type="presOf" srcId="{AF51CBF4-68D2-7646-BD75-17C57855ED24}" destId="{E676EBA8-6E46-2944-A602-428B168D9190}" srcOrd="0" destOrd="0" presId="urn:microsoft.com/office/officeart/2008/layout/VerticalCurvedList"/>
    <dgm:cxn modelId="{EFEBCAB9-64A6-1942-B8E8-2A91EDD57665}" type="presOf" srcId="{B28F284F-D08D-9448-86D1-274BA280E4C2}" destId="{69EA9066-563C-4748-B9FC-12B2B3939813}" srcOrd="0" destOrd="0" presId="urn:microsoft.com/office/officeart/2008/layout/VerticalCurvedList"/>
    <dgm:cxn modelId="{1F21C085-5E50-B74C-949B-8240E63A4BD9}" type="presParOf" srcId="{DAFF1D02-758C-A548-A4ED-0EBEAD9D6E50}" destId="{5B3D2F4B-D8D0-514E-BC4F-CCE29F2A89AA}" srcOrd="0" destOrd="0" presId="urn:microsoft.com/office/officeart/2008/layout/VerticalCurvedList"/>
    <dgm:cxn modelId="{976BAF3A-AC6B-D74B-8DBD-EF4AD53AC967}" type="presParOf" srcId="{5B3D2F4B-D8D0-514E-BC4F-CCE29F2A89AA}" destId="{0568D58D-8EC0-D642-9E39-7922C86291BB}" srcOrd="0" destOrd="0" presId="urn:microsoft.com/office/officeart/2008/layout/VerticalCurvedList"/>
    <dgm:cxn modelId="{59084DEC-7E22-7640-BD39-0E7BF31210E2}" type="presParOf" srcId="{0568D58D-8EC0-D642-9E39-7922C86291BB}" destId="{81DD262D-5313-5E49-AF75-60583CCBA0DE}" srcOrd="0" destOrd="0" presId="urn:microsoft.com/office/officeart/2008/layout/VerticalCurvedList"/>
    <dgm:cxn modelId="{90F1F0F0-5E38-C641-AB03-F1DD8EF5473A}" type="presParOf" srcId="{0568D58D-8EC0-D642-9E39-7922C86291BB}" destId="{27008752-51B8-0A48-BC7D-0C2237C37505}" srcOrd="1" destOrd="0" presId="urn:microsoft.com/office/officeart/2008/layout/VerticalCurvedList"/>
    <dgm:cxn modelId="{707B6A58-0EB7-B346-B2B4-86FE390EE6AE}" type="presParOf" srcId="{0568D58D-8EC0-D642-9E39-7922C86291BB}" destId="{144D75F4-2748-9A42-A4DC-5F92B1D5BC81}" srcOrd="2" destOrd="0" presId="urn:microsoft.com/office/officeart/2008/layout/VerticalCurvedList"/>
    <dgm:cxn modelId="{C6BC75A7-3B27-9145-ADD8-6674A195C306}" type="presParOf" srcId="{0568D58D-8EC0-D642-9E39-7922C86291BB}" destId="{7B186640-C645-2440-AB99-95CF02B64BDD}" srcOrd="3" destOrd="0" presId="urn:microsoft.com/office/officeart/2008/layout/VerticalCurvedList"/>
    <dgm:cxn modelId="{77E54C23-8331-D944-8F88-4ADFFB06F381}" type="presParOf" srcId="{5B3D2F4B-D8D0-514E-BC4F-CCE29F2A89AA}" destId="{69EA9066-563C-4748-B9FC-12B2B3939813}" srcOrd="1" destOrd="0" presId="urn:microsoft.com/office/officeart/2008/layout/VerticalCurvedList"/>
    <dgm:cxn modelId="{3A017252-93A2-0245-BBA4-8FA7F84D0213}" type="presParOf" srcId="{5B3D2F4B-D8D0-514E-BC4F-CCE29F2A89AA}" destId="{93235AB8-D137-124E-82A8-381AC7555B65}" srcOrd="2" destOrd="0" presId="urn:microsoft.com/office/officeart/2008/layout/VerticalCurvedList"/>
    <dgm:cxn modelId="{8CF1E2F7-EAB5-1747-AEC8-412F2B80C75F}" type="presParOf" srcId="{93235AB8-D137-124E-82A8-381AC7555B65}" destId="{CB2FE054-A07E-A541-A5DB-E7F237C90472}" srcOrd="0" destOrd="0" presId="urn:microsoft.com/office/officeart/2008/layout/VerticalCurvedList"/>
    <dgm:cxn modelId="{E3DCFB0E-E1D0-334A-A2B1-3C52B0603373}" type="presParOf" srcId="{5B3D2F4B-D8D0-514E-BC4F-CCE29F2A89AA}" destId="{5B01E140-5B19-544E-AF09-56BF5A157ADC}" srcOrd="3" destOrd="0" presId="urn:microsoft.com/office/officeart/2008/layout/VerticalCurvedList"/>
    <dgm:cxn modelId="{3F4C3F7D-C7E7-4F47-B98E-4AF0B41E8A02}" type="presParOf" srcId="{5B3D2F4B-D8D0-514E-BC4F-CCE29F2A89AA}" destId="{F2BCA178-7172-2C4C-AB44-7D383EAD1305}" srcOrd="4" destOrd="0" presId="urn:microsoft.com/office/officeart/2008/layout/VerticalCurvedList"/>
    <dgm:cxn modelId="{4B7CE6A1-F803-CC41-BF69-F95D99677FAD}" type="presParOf" srcId="{F2BCA178-7172-2C4C-AB44-7D383EAD1305}" destId="{426D9584-7D86-3543-8DB2-914FF63493ED}" srcOrd="0" destOrd="0" presId="urn:microsoft.com/office/officeart/2008/layout/VerticalCurvedList"/>
    <dgm:cxn modelId="{C5546114-ECC3-E443-AA61-258CFD4364AD}" type="presParOf" srcId="{5B3D2F4B-D8D0-514E-BC4F-CCE29F2A89AA}" destId="{E676EBA8-6E46-2944-A602-428B168D9190}" srcOrd="5" destOrd="0" presId="urn:microsoft.com/office/officeart/2008/layout/VerticalCurvedList"/>
    <dgm:cxn modelId="{CD6494DE-E235-BB4A-B18D-55D49358CC37}" type="presParOf" srcId="{5B3D2F4B-D8D0-514E-BC4F-CCE29F2A89AA}" destId="{76C4C698-69E2-F24C-8ABF-C964A4AAB754}" srcOrd="6" destOrd="0" presId="urn:microsoft.com/office/officeart/2008/layout/VerticalCurvedList"/>
    <dgm:cxn modelId="{EF1E6C83-7A90-4544-9A4A-345DCE4A08CB}" type="presParOf" srcId="{76C4C698-69E2-F24C-8ABF-C964A4AAB754}" destId="{CE229AC8-A8F6-9841-8646-016B987593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0B8FA9-8109-0543-B58E-89B90B5B8251}"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zh-CN" altLang="en-US"/>
        </a:p>
      </dgm:t>
    </dgm:pt>
    <dgm:pt modelId="{D9D2440C-9B8D-634A-9BD2-140EE4DC9765}">
      <dgm:prSet phldrT="[文本]"/>
      <dgm:spPr/>
      <dgm:t>
        <a:bodyPr/>
        <a:lstStyle/>
        <a:p>
          <a:r>
            <a:rPr lang="zh-CN" altLang="en-US" dirty="0"/>
            <a:t>皮肤、骨骼、肉、脂肪</a:t>
          </a:r>
        </a:p>
      </dgm:t>
    </dgm:pt>
    <dgm:pt modelId="{64638909-2A09-C94B-8326-F6072A7D6FCC}" type="parTrans" cxnId="{AA89FAD4-08D7-374D-97EF-D92A8957956C}">
      <dgm:prSet/>
      <dgm:spPr/>
      <dgm:t>
        <a:bodyPr/>
        <a:lstStyle/>
        <a:p>
          <a:endParaRPr lang="zh-CN" altLang="en-US"/>
        </a:p>
      </dgm:t>
    </dgm:pt>
    <dgm:pt modelId="{97E6DAAB-0D15-2A48-9F65-4D646B2A3BDE}" type="sibTrans" cxnId="{AA89FAD4-08D7-374D-97EF-D92A8957956C}">
      <dgm:prSet/>
      <dgm:spPr/>
      <dgm:t>
        <a:bodyPr/>
        <a:lstStyle/>
        <a:p>
          <a:endParaRPr lang="zh-CN" altLang="en-US"/>
        </a:p>
      </dgm:t>
    </dgm:pt>
    <dgm:pt modelId="{413C9265-C295-4B48-8928-218F81BAAB96}">
      <dgm:prSet phldrT="[文本]"/>
      <dgm:spPr/>
      <dgm:t>
        <a:bodyPr/>
        <a:lstStyle/>
        <a:p>
          <a:r>
            <a:rPr lang="zh-CN" altLang="en-US" dirty="0"/>
            <a:t>规律反射</a:t>
          </a:r>
        </a:p>
      </dgm:t>
    </dgm:pt>
    <dgm:pt modelId="{5218DF30-819F-924D-82E9-A7DF2793E98E}" type="parTrans" cxnId="{B0C233EB-E2CB-2545-9032-B8260381DDF1}">
      <dgm:prSet/>
      <dgm:spPr/>
      <dgm:t>
        <a:bodyPr/>
        <a:lstStyle/>
        <a:p>
          <a:endParaRPr lang="zh-CN" altLang="en-US"/>
        </a:p>
      </dgm:t>
    </dgm:pt>
    <dgm:pt modelId="{CD44DB67-D514-6247-B157-D69D1DE29BA9}" type="sibTrans" cxnId="{B0C233EB-E2CB-2545-9032-B8260381DDF1}">
      <dgm:prSet/>
      <dgm:spPr/>
      <dgm:t>
        <a:bodyPr/>
        <a:lstStyle/>
        <a:p>
          <a:endParaRPr lang="zh-CN" altLang="en-US"/>
        </a:p>
      </dgm:t>
    </dgm:pt>
    <dgm:pt modelId="{AB153F96-48B7-2E42-A621-89B26696A015}">
      <dgm:prSet phldrT="[文本]"/>
      <dgm:spPr/>
      <dgm:t>
        <a:bodyPr/>
        <a:lstStyle/>
        <a:p>
          <a:r>
            <a:rPr lang="zh-CN" altLang="en-US" dirty="0"/>
            <a:t>毛细血管、动静脉</a:t>
          </a:r>
        </a:p>
      </dgm:t>
    </dgm:pt>
    <dgm:pt modelId="{8B84D9C1-B89D-8042-A46F-A095C912631D}" type="parTrans" cxnId="{917A4A00-9316-8A4F-BDDA-7F67CB9A953B}">
      <dgm:prSet/>
      <dgm:spPr/>
      <dgm:t>
        <a:bodyPr/>
        <a:lstStyle/>
        <a:p>
          <a:endParaRPr lang="zh-CN" altLang="en-US"/>
        </a:p>
      </dgm:t>
    </dgm:pt>
    <dgm:pt modelId="{F2B96909-1592-F64A-88F9-CD1740E0006B}" type="sibTrans" cxnId="{917A4A00-9316-8A4F-BDDA-7F67CB9A953B}">
      <dgm:prSet/>
      <dgm:spPr/>
      <dgm:t>
        <a:bodyPr/>
        <a:lstStyle/>
        <a:p>
          <a:endParaRPr lang="zh-CN" altLang="en-US"/>
        </a:p>
      </dgm:t>
    </dgm:pt>
    <dgm:pt modelId="{000772AB-B49B-8740-BBC5-A0122D4CE421}">
      <dgm:prSet phldrT="[文本]"/>
      <dgm:spPr/>
      <dgm:t>
        <a:bodyPr/>
        <a:lstStyle/>
        <a:p>
          <a:r>
            <a:rPr lang="zh-CN" altLang="en-US" dirty="0"/>
            <a:t>固定反射</a:t>
          </a:r>
        </a:p>
      </dgm:t>
    </dgm:pt>
    <dgm:pt modelId="{44E0C77A-C80A-8042-8A74-9F0A2BBF3B39}" type="sibTrans" cxnId="{B2EDFC70-7C2C-7D46-A4C8-A2AA90D51166}">
      <dgm:prSet/>
      <dgm:spPr/>
      <dgm:t>
        <a:bodyPr/>
        <a:lstStyle/>
        <a:p>
          <a:endParaRPr lang="zh-CN" altLang="en-US"/>
        </a:p>
      </dgm:t>
    </dgm:pt>
    <dgm:pt modelId="{2F40B925-6283-D14D-8E10-6FA706897395}" type="parTrans" cxnId="{B2EDFC70-7C2C-7D46-A4C8-A2AA90D51166}">
      <dgm:prSet/>
      <dgm:spPr/>
      <dgm:t>
        <a:bodyPr/>
        <a:lstStyle/>
        <a:p>
          <a:endParaRPr lang="zh-CN" altLang="en-US"/>
        </a:p>
      </dgm:t>
    </dgm:pt>
    <dgm:pt modelId="{CDD45AAE-2178-0F47-8065-B4D89148FFD9}" type="pres">
      <dgm:prSet presAssocID="{8C0B8FA9-8109-0543-B58E-89B90B5B8251}" presName="Name0" presStyleCnt="0">
        <dgm:presLayoutVars>
          <dgm:dir/>
          <dgm:animLvl val="lvl"/>
          <dgm:resizeHandles val="exact"/>
        </dgm:presLayoutVars>
      </dgm:prSet>
      <dgm:spPr/>
      <dgm:t>
        <a:bodyPr/>
        <a:lstStyle/>
        <a:p>
          <a:endParaRPr lang="zh-CN" altLang="en-US"/>
        </a:p>
      </dgm:t>
    </dgm:pt>
    <dgm:pt modelId="{32CB161E-9874-1745-BE23-C8F814804127}" type="pres">
      <dgm:prSet presAssocID="{000772AB-B49B-8740-BBC5-A0122D4CE421}" presName="linNode" presStyleCnt="0"/>
      <dgm:spPr/>
    </dgm:pt>
    <dgm:pt modelId="{D2CD165B-9E7B-3645-AE5C-67B0B40222D2}" type="pres">
      <dgm:prSet presAssocID="{000772AB-B49B-8740-BBC5-A0122D4CE421}" presName="parentText" presStyleLbl="node1" presStyleIdx="0" presStyleCnt="2">
        <dgm:presLayoutVars>
          <dgm:chMax val="1"/>
          <dgm:bulletEnabled val="1"/>
        </dgm:presLayoutVars>
      </dgm:prSet>
      <dgm:spPr/>
      <dgm:t>
        <a:bodyPr/>
        <a:lstStyle/>
        <a:p>
          <a:endParaRPr lang="zh-CN" altLang="en-US"/>
        </a:p>
      </dgm:t>
    </dgm:pt>
    <dgm:pt modelId="{E3A7710B-FC68-8F41-9F51-AF653A0BA690}" type="pres">
      <dgm:prSet presAssocID="{000772AB-B49B-8740-BBC5-A0122D4CE421}" presName="descendantText" presStyleLbl="alignAccFollowNode1" presStyleIdx="0" presStyleCnt="2">
        <dgm:presLayoutVars>
          <dgm:bulletEnabled val="1"/>
        </dgm:presLayoutVars>
      </dgm:prSet>
      <dgm:spPr/>
      <dgm:t>
        <a:bodyPr/>
        <a:lstStyle/>
        <a:p>
          <a:endParaRPr lang="zh-CN" altLang="en-US"/>
        </a:p>
      </dgm:t>
    </dgm:pt>
    <dgm:pt modelId="{764E4142-0D58-0A45-8CB2-F99EA66E206B}" type="pres">
      <dgm:prSet presAssocID="{44E0C77A-C80A-8042-8A74-9F0A2BBF3B39}" presName="sp" presStyleCnt="0"/>
      <dgm:spPr/>
    </dgm:pt>
    <dgm:pt modelId="{6E8BAB84-F073-EF42-8529-85AF629E4137}" type="pres">
      <dgm:prSet presAssocID="{413C9265-C295-4B48-8928-218F81BAAB96}" presName="linNode" presStyleCnt="0"/>
      <dgm:spPr/>
    </dgm:pt>
    <dgm:pt modelId="{5507AD37-ABAE-A149-98F0-C4F1F32834F3}" type="pres">
      <dgm:prSet presAssocID="{413C9265-C295-4B48-8928-218F81BAAB96}" presName="parentText" presStyleLbl="node1" presStyleIdx="1" presStyleCnt="2">
        <dgm:presLayoutVars>
          <dgm:chMax val="1"/>
          <dgm:bulletEnabled val="1"/>
        </dgm:presLayoutVars>
      </dgm:prSet>
      <dgm:spPr/>
      <dgm:t>
        <a:bodyPr/>
        <a:lstStyle/>
        <a:p>
          <a:endParaRPr lang="zh-CN" altLang="en-US"/>
        </a:p>
      </dgm:t>
    </dgm:pt>
    <dgm:pt modelId="{C7F26F89-079A-BC49-9469-BA289584ACC3}" type="pres">
      <dgm:prSet presAssocID="{413C9265-C295-4B48-8928-218F81BAAB96}" presName="descendantText" presStyleLbl="alignAccFollowNode1" presStyleIdx="1" presStyleCnt="2">
        <dgm:presLayoutVars>
          <dgm:bulletEnabled val="1"/>
        </dgm:presLayoutVars>
      </dgm:prSet>
      <dgm:spPr/>
      <dgm:t>
        <a:bodyPr/>
        <a:lstStyle/>
        <a:p>
          <a:endParaRPr lang="zh-CN" altLang="en-US"/>
        </a:p>
      </dgm:t>
    </dgm:pt>
  </dgm:ptLst>
  <dgm:cxnLst>
    <dgm:cxn modelId="{522DDDBB-8BB3-6B48-AE26-A58B4B0F8D2A}" type="presOf" srcId="{D9D2440C-9B8D-634A-9BD2-140EE4DC9765}" destId="{E3A7710B-FC68-8F41-9F51-AF653A0BA690}" srcOrd="0" destOrd="0" presId="urn:microsoft.com/office/officeart/2005/8/layout/vList5"/>
    <dgm:cxn modelId="{68AB3580-1CA4-5844-B3CC-09031495CF8E}" type="presOf" srcId="{413C9265-C295-4B48-8928-218F81BAAB96}" destId="{5507AD37-ABAE-A149-98F0-C4F1F32834F3}" srcOrd="0" destOrd="0" presId="urn:microsoft.com/office/officeart/2005/8/layout/vList5"/>
    <dgm:cxn modelId="{EDE2A1D3-E757-3B4C-A5FC-C587A68C9358}" type="presOf" srcId="{000772AB-B49B-8740-BBC5-A0122D4CE421}" destId="{D2CD165B-9E7B-3645-AE5C-67B0B40222D2}" srcOrd="0" destOrd="0" presId="urn:microsoft.com/office/officeart/2005/8/layout/vList5"/>
    <dgm:cxn modelId="{B0C233EB-E2CB-2545-9032-B8260381DDF1}" srcId="{8C0B8FA9-8109-0543-B58E-89B90B5B8251}" destId="{413C9265-C295-4B48-8928-218F81BAAB96}" srcOrd="1" destOrd="0" parTransId="{5218DF30-819F-924D-82E9-A7DF2793E98E}" sibTransId="{CD44DB67-D514-6247-B157-D69D1DE29BA9}"/>
    <dgm:cxn modelId="{AA89FAD4-08D7-374D-97EF-D92A8957956C}" srcId="{000772AB-B49B-8740-BBC5-A0122D4CE421}" destId="{D9D2440C-9B8D-634A-9BD2-140EE4DC9765}" srcOrd="0" destOrd="0" parTransId="{64638909-2A09-C94B-8326-F6072A7D6FCC}" sibTransId="{97E6DAAB-0D15-2A48-9F65-4D646B2A3BDE}"/>
    <dgm:cxn modelId="{96F4404E-15CF-1A49-AD34-901F17E3516A}" type="presOf" srcId="{8C0B8FA9-8109-0543-B58E-89B90B5B8251}" destId="{CDD45AAE-2178-0F47-8065-B4D89148FFD9}" srcOrd="0" destOrd="0" presId="urn:microsoft.com/office/officeart/2005/8/layout/vList5"/>
    <dgm:cxn modelId="{B2EDFC70-7C2C-7D46-A4C8-A2AA90D51166}" srcId="{8C0B8FA9-8109-0543-B58E-89B90B5B8251}" destId="{000772AB-B49B-8740-BBC5-A0122D4CE421}" srcOrd="0" destOrd="0" parTransId="{2F40B925-6283-D14D-8E10-6FA706897395}" sibTransId="{44E0C77A-C80A-8042-8A74-9F0A2BBF3B39}"/>
    <dgm:cxn modelId="{917A4A00-9316-8A4F-BDDA-7F67CB9A953B}" srcId="{413C9265-C295-4B48-8928-218F81BAAB96}" destId="{AB153F96-48B7-2E42-A621-89B26696A015}" srcOrd="0" destOrd="0" parTransId="{8B84D9C1-B89D-8042-A46F-A095C912631D}" sibTransId="{F2B96909-1592-F64A-88F9-CD1740E0006B}"/>
    <dgm:cxn modelId="{34239A99-14DA-CA41-9EDE-3F651BCFB462}" type="presOf" srcId="{AB153F96-48B7-2E42-A621-89B26696A015}" destId="{C7F26F89-079A-BC49-9469-BA289584ACC3}" srcOrd="0" destOrd="0" presId="urn:microsoft.com/office/officeart/2005/8/layout/vList5"/>
    <dgm:cxn modelId="{F4BA5DF4-3567-6944-AAF8-7D4DC9FD0C24}" type="presParOf" srcId="{CDD45AAE-2178-0F47-8065-B4D89148FFD9}" destId="{32CB161E-9874-1745-BE23-C8F814804127}" srcOrd="0" destOrd="0" presId="urn:microsoft.com/office/officeart/2005/8/layout/vList5"/>
    <dgm:cxn modelId="{065092AB-BAF0-2947-B43D-41323B508CA1}" type="presParOf" srcId="{32CB161E-9874-1745-BE23-C8F814804127}" destId="{D2CD165B-9E7B-3645-AE5C-67B0B40222D2}" srcOrd="0" destOrd="0" presId="urn:microsoft.com/office/officeart/2005/8/layout/vList5"/>
    <dgm:cxn modelId="{422DADEC-75AA-5C4B-A6BC-17996E995455}" type="presParOf" srcId="{32CB161E-9874-1745-BE23-C8F814804127}" destId="{E3A7710B-FC68-8F41-9F51-AF653A0BA690}" srcOrd="1" destOrd="0" presId="urn:microsoft.com/office/officeart/2005/8/layout/vList5"/>
    <dgm:cxn modelId="{F75E0A23-213A-8949-B698-AB871700390F}" type="presParOf" srcId="{CDD45AAE-2178-0F47-8065-B4D89148FFD9}" destId="{764E4142-0D58-0A45-8CB2-F99EA66E206B}" srcOrd="1" destOrd="0" presId="urn:microsoft.com/office/officeart/2005/8/layout/vList5"/>
    <dgm:cxn modelId="{6ABC8A77-687A-804A-B7DD-7D3D898412C1}" type="presParOf" srcId="{CDD45AAE-2178-0F47-8065-B4D89148FFD9}" destId="{6E8BAB84-F073-EF42-8529-85AF629E4137}" srcOrd="2" destOrd="0" presId="urn:microsoft.com/office/officeart/2005/8/layout/vList5"/>
    <dgm:cxn modelId="{7A2B28B3-D83F-8248-BF08-B7A8DDEDE668}" type="presParOf" srcId="{6E8BAB84-F073-EF42-8529-85AF629E4137}" destId="{5507AD37-ABAE-A149-98F0-C4F1F32834F3}" srcOrd="0" destOrd="0" presId="urn:microsoft.com/office/officeart/2005/8/layout/vList5"/>
    <dgm:cxn modelId="{658FE8C4-9CFB-9F43-8B0E-41EE907DB72E}" type="presParOf" srcId="{6E8BAB84-F073-EF42-8529-85AF629E4137}" destId="{C7F26F89-079A-BC49-9469-BA289584ACC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2462E4-595C-B949-9EB2-F01BFAF28672}"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zh-CN" altLang="en-US"/>
        </a:p>
      </dgm:t>
    </dgm:pt>
    <dgm:pt modelId="{F82F8B8A-F2C2-FD48-8DB9-B6F1DE651754}">
      <dgm:prSet phldrT="[文本]"/>
      <dgm:spPr/>
      <dgm:t>
        <a:bodyPr/>
        <a:lstStyle/>
        <a:p>
          <a:r>
            <a:rPr lang="zh-CN" altLang="en-US" dirty="0"/>
            <a:t>心脏收缩</a:t>
          </a:r>
        </a:p>
      </dgm:t>
    </dgm:pt>
    <dgm:pt modelId="{40E528F3-372E-CE44-8E4A-6B5319E99796}" type="parTrans" cxnId="{7E822C4E-6131-1B40-A465-C2EA41192AA5}">
      <dgm:prSet/>
      <dgm:spPr/>
      <dgm:t>
        <a:bodyPr/>
        <a:lstStyle/>
        <a:p>
          <a:endParaRPr lang="zh-CN" altLang="en-US"/>
        </a:p>
      </dgm:t>
    </dgm:pt>
    <dgm:pt modelId="{CCB430C1-FD89-2B48-B5AB-2E43CDF0AC80}" type="sibTrans" cxnId="{7E822C4E-6131-1B40-A465-C2EA41192AA5}">
      <dgm:prSet/>
      <dgm:spPr/>
      <dgm:t>
        <a:bodyPr/>
        <a:lstStyle/>
        <a:p>
          <a:endParaRPr lang="zh-CN" altLang="en-US"/>
        </a:p>
      </dgm:t>
    </dgm:pt>
    <dgm:pt modelId="{8F654BF0-72E0-994A-8D53-82D3D53D7AD1}">
      <dgm:prSet phldrT="[文本]"/>
      <dgm:spPr/>
      <dgm:t>
        <a:bodyPr/>
        <a:lstStyle/>
        <a:p>
          <a:r>
            <a:rPr lang="zh-CN" altLang="en-US" dirty="0"/>
            <a:t>血管</a:t>
          </a:r>
          <a:endParaRPr lang="en-US" altLang="zh-CN" dirty="0"/>
        </a:p>
        <a:p>
          <a:r>
            <a:rPr lang="zh-CN" altLang="en-US" dirty="0"/>
            <a:t>容积扩张</a:t>
          </a:r>
        </a:p>
      </dgm:t>
    </dgm:pt>
    <dgm:pt modelId="{036A68AC-0BF9-A149-A5D1-4068BEE6A769}" type="parTrans" cxnId="{A30E5AF5-8529-B747-8283-BE4BC88E5BDA}">
      <dgm:prSet/>
      <dgm:spPr/>
      <dgm:t>
        <a:bodyPr/>
        <a:lstStyle/>
        <a:p>
          <a:endParaRPr lang="zh-CN" altLang="en-US"/>
        </a:p>
      </dgm:t>
    </dgm:pt>
    <dgm:pt modelId="{675CA940-08B5-FA4A-AA14-2382A87019C8}" type="sibTrans" cxnId="{A30E5AF5-8529-B747-8283-BE4BC88E5BDA}">
      <dgm:prSet/>
      <dgm:spPr/>
      <dgm:t>
        <a:bodyPr/>
        <a:lstStyle/>
        <a:p>
          <a:endParaRPr lang="zh-CN" altLang="en-US"/>
        </a:p>
      </dgm:t>
    </dgm:pt>
    <dgm:pt modelId="{C0ECC745-B7B4-BF42-A860-3F1BEE9A1787}">
      <dgm:prSet phldrT="[文本]"/>
      <dgm:spPr/>
      <dgm:t>
        <a:bodyPr/>
        <a:lstStyle/>
        <a:p>
          <a:r>
            <a:rPr lang="zh-CN" altLang="en-US" dirty="0"/>
            <a:t>吸光能力增强</a:t>
          </a:r>
        </a:p>
      </dgm:t>
    </dgm:pt>
    <dgm:pt modelId="{EADC535F-697C-6C45-9E32-95C68A144EED}" type="parTrans" cxnId="{9E71F725-0270-E74D-98FE-A700694DA71A}">
      <dgm:prSet/>
      <dgm:spPr/>
      <dgm:t>
        <a:bodyPr/>
        <a:lstStyle/>
        <a:p>
          <a:endParaRPr lang="zh-CN" altLang="en-US"/>
        </a:p>
      </dgm:t>
    </dgm:pt>
    <dgm:pt modelId="{FDD2D4AE-A7F9-2B45-9AC0-AFB088F77280}" type="sibTrans" cxnId="{9E71F725-0270-E74D-98FE-A700694DA71A}">
      <dgm:prSet/>
      <dgm:spPr/>
      <dgm:t>
        <a:bodyPr/>
        <a:lstStyle/>
        <a:p>
          <a:endParaRPr lang="zh-CN" altLang="en-US"/>
        </a:p>
      </dgm:t>
    </dgm:pt>
    <dgm:pt modelId="{E871A03A-136D-5240-91BB-4109CA6A0B20}">
      <dgm:prSet phldrT="[文本]"/>
      <dgm:spPr/>
      <dgm:t>
        <a:bodyPr/>
        <a:lstStyle/>
        <a:p>
          <a:r>
            <a:rPr lang="zh-CN" altLang="en-US" dirty="0"/>
            <a:t>反射光强</a:t>
          </a:r>
          <a:endParaRPr lang="en-US" altLang="zh-CN" dirty="0"/>
        </a:p>
        <a:p>
          <a:r>
            <a:rPr lang="zh-CN" altLang="en-US" dirty="0"/>
            <a:t>变小</a:t>
          </a:r>
        </a:p>
      </dgm:t>
    </dgm:pt>
    <dgm:pt modelId="{CF0EFE1E-1967-474D-A4B2-6633198674FA}" type="parTrans" cxnId="{1F5509F5-881E-0449-85FA-3D105430696C}">
      <dgm:prSet/>
      <dgm:spPr/>
      <dgm:t>
        <a:bodyPr/>
        <a:lstStyle/>
        <a:p>
          <a:endParaRPr lang="zh-CN" altLang="en-US"/>
        </a:p>
      </dgm:t>
    </dgm:pt>
    <dgm:pt modelId="{750F69F0-2467-DD4E-8B25-D51C6C5315C6}" type="sibTrans" cxnId="{1F5509F5-881E-0449-85FA-3D105430696C}">
      <dgm:prSet/>
      <dgm:spPr/>
      <dgm:t>
        <a:bodyPr/>
        <a:lstStyle/>
        <a:p>
          <a:endParaRPr lang="zh-CN" altLang="en-US"/>
        </a:p>
      </dgm:t>
    </dgm:pt>
    <dgm:pt modelId="{2DB04EA4-73ED-A549-AA5B-A684266AD851}" type="pres">
      <dgm:prSet presAssocID="{0F2462E4-595C-B949-9EB2-F01BFAF28672}" presName="diagram" presStyleCnt="0">
        <dgm:presLayoutVars>
          <dgm:dir/>
          <dgm:resizeHandles/>
        </dgm:presLayoutVars>
      </dgm:prSet>
      <dgm:spPr/>
      <dgm:t>
        <a:bodyPr/>
        <a:lstStyle/>
        <a:p>
          <a:endParaRPr lang="zh-CN" altLang="en-US"/>
        </a:p>
      </dgm:t>
    </dgm:pt>
    <dgm:pt modelId="{26F5ABD4-0E84-4C47-BBED-1703002D51DC}" type="pres">
      <dgm:prSet presAssocID="{F82F8B8A-F2C2-FD48-8DB9-B6F1DE651754}" presName="firstNode" presStyleLbl="node1" presStyleIdx="0" presStyleCnt="4">
        <dgm:presLayoutVars>
          <dgm:bulletEnabled val="1"/>
        </dgm:presLayoutVars>
      </dgm:prSet>
      <dgm:spPr/>
      <dgm:t>
        <a:bodyPr/>
        <a:lstStyle/>
        <a:p>
          <a:endParaRPr lang="zh-CN" altLang="en-US"/>
        </a:p>
      </dgm:t>
    </dgm:pt>
    <dgm:pt modelId="{F44AF9C7-6388-E84E-AED4-432526D9B2D6}" type="pres">
      <dgm:prSet presAssocID="{CCB430C1-FD89-2B48-B5AB-2E43CDF0AC80}" presName="sibTrans" presStyleLbl="sibTrans2D1" presStyleIdx="0" presStyleCnt="3"/>
      <dgm:spPr/>
      <dgm:t>
        <a:bodyPr/>
        <a:lstStyle/>
        <a:p>
          <a:endParaRPr lang="zh-CN" altLang="en-US"/>
        </a:p>
      </dgm:t>
    </dgm:pt>
    <dgm:pt modelId="{14C58DE2-5EEF-2E43-A3DE-028E95292ABE}" type="pres">
      <dgm:prSet presAssocID="{8F654BF0-72E0-994A-8D53-82D3D53D7AD1}" presName="middleNode" presStyleCnt="0"/>
      <dgm:spPr/>
    </dgm:pt>
    <dgm:pt modelId="{EE61F670-8918-B44B-AE13-B754EC0D5908}" type="pres">
      <dgm:prSet presAssocID="{8F654BF0-72E0-994A-8D53-82D3D53D7AD1}" presName="padding" presStyleLbl="node1" presStyleIdx="0" presStyleCnt="4"/>
      <dgm:spPr/>
    </dgm:pt>
    <dgm:pt modelId="{BCE81488-2CE9-D14B-8CA3-DA482546BFCD}" type="pres">
      <dgm:prSet presAssocID="{8F654BF0-72E0-994A-8D53-82D3D53D7AD1}" presName="shape" presStyleLbl="node1" presStyleIdx="1" presStyleCnt="4">
        <dgm:presLayoutVars>
          <dgm:bulletEnabled val="1"/>
        </dgm:presLayoutVars>
      </dgm:prSet>
      <dgm:spPr/>
      <dgm:t>
        <a:bodyPr/>
        <a:lstStyle/>
        <a:p>
          <a:endParaRPr lang="zh-CN" altLang="en-US"/>
        </a:p>
      </dgm:t>
    </dgm:pt>
    <dgm:pt modelId="{980A19A3-79B7-684D-8440-F67518ACE15E}" type="pres">
      <dgm:prSet presAssocID="{675CA940-08B5-FA4A-AA14-2382A87019C8}" presName="sibTrans" presStyleLbl="sibTrans2D1" presStyleIdx="1" presStyleCnt="3"/>
      <dgm:spPr/>
      <dgm:t>
        <a:bodyPr/>
        <a:lstStyle/>
        <a:p>
          <a:endParaRPr lang="zh-CN" altLang="en-US"/>
        </a:p>
      </dgm:t>
    </dgm:pt>
    <dgm:pt modelId="{EA2B792B-1BD0-6B42-B313-8AE44708B405}" type="pres">
      <dgm:prSet presAssocID="{C0ECC745-B7B4-BF42-A860-3F1BEE9A1787}" presName="middleNode" presStyleCnt="0"/>
      <dgm:spPr/>
    </dgm:pt>
    <dgm:pt modelId="{3661CA8A-5E93-B246-AB5D-E485C3CE0823}" type="pres">
      <dgm:prSet presAssocID="{C0ECC745-B7B4-BF42-A860-3F1BEE9A1787}" presName="padding" presStyleLbl="node1" presStyleIdx="1" presStyleCnt="4"/>
      <dgm:spPr/>
    </dgm:pt>
    <dgm:pt modelId="{B7C02312-2DF2-404B-94BD-D0DB083C7BC9}" type="pres">
      <dgm:prSet presAssocID="{C0ECC745-B7B4-BF42-A860-3F1BEE9A1787}" presName="shape" presStyleLbl="node1" presStyleIdx="2" presStyleCnt="4">
        <dgm:presLayoutVars>
          <dgm:bulletEnabled val="1"/>
        </dgm:presLayoutVars>
      </dgm:prSet>
      <dgm:spPr/>
      <dgm:t>
        <a:bodyPr/>
        <a:lstStyle/>
        <a:p>
          <a:endParaRPr lang="zh-CN" altLang="en-US"/>
        </a:p>
      </dgm:t>
    </dgm:pt>
    <dgm:pt modelId="{9641B210-F146-BB43-BDBE-616A18324CDE}" type="pres">
      <dgm:prSet presAssocID="{FDD2D4AE-A7F9-2B45-9AC0-AFB088F77280}" presName="sibTrans" presStyleLbl="sibTrans2D1" presStyleIdx="2" presStyleCnt="3"/>
      <dgm:spPr/>
      <dgm:t>
        <a:bodyPr/>
        <a:lstStyle/>
        <a:p>
          <a:endParaRPr lang="zh-CN" altLang="en-US"/>
        </a:p>
      </dgm:t>
    </dgm:pt>
    <dgm:pt modelId="{D5359716-164C-DC4D-A8A2-9FDC554F6019}" type="pres">
      <dgm:prSet presAssocID="{E871A03A-136D-5240-91BB-4109CA6A0B20}" presName="lastNode" presStyleLbl="node1" presStyleIdx="3" presStyleCnt="4">
        <dgm:presLayoutVars>
          <dgm:bulletEnabled val="1"/>
        </dgm:presLayoutVars>
      </dgm:prSet>
      <dgm:spPr/>
      <dgm:t>
        <a:bodyPr/>
        <a:lstStyle/>
        <a:p>
          <a:endParaRPr lang="zh-CN" altLang="en-US"/>
        </a:p>
      </dgm:t>
    </dgm:pt>
  </dgm:ptLst>
  <dgm:cxnLst>
    <dgm:cxn modelId="{F416290C-E720-5144-BDCA-6D6632DB8DE2}" type="presOf" srcId="{CCB430C1-FD89-2B48-B5AB-2E43CDF0AC80}" destId="{F44AF9C7-6388-E84E-AED4-432526D9B2D6}" srcOrd="0" destOrd="0" presId="urn:microsoft.com/office/officeart/2005/8/layout/bProcess2"/>
    <dgm:cxn modelId="{6108844F-A9B1-0642-BA63-97CDFA5CBA13}" type="presOf" srcId="{0F2462E4-595C-B949-9EB2-F01BFAF28672}" destId="{2DB04EA4-73ED-A549-AA5B-A684266AD851}" srcOrd="0" destOrd="0" presId="urn:microsoft.com/office/officeart/2005/8/layout/bProcess2"/>
    <dgm:cxn modelId="{7E822C4E-6131-1B40-A465-C2EA41192AA5}" srcId="{0F2462E4-595C-B949-9EB2-F01BFAF28672}" destId="{F82F8B8A-F2C2-FD48-8DB9-B6F1DE651754}" srcOrd="0" destOrd="0" parTransId="{40E528F3-372E-CE44-8E4A-6B5319E99796}" sibTransId="{CCB430C1-FD89-2B48-B5AB-2E43CDF0AC80}"/>
    <dgm:cxn modelId="{1F5509F5-881E-0449-85FA-3D105430696C}" srcId="{0F2462E4-595C-B949-9EB2-F01BFAF28672}" destId="{E871A03A-136D-5240-91BB-4109CA6A0B20}" srcOrd="3" destOrd="0" parTransId="{CF0EFE1E-1967-474D-A4B2-6633198674FA}" sibTransId="{750F69F0-2467-DD4E-8B25-D51C6C5315C6}"/>
    <dgm:cxn modelId="{C9D4C4B6-074C-8245-BF4B-66BA2A00540E}" type="presOf" srcId="{E871A03A-136D-5240-91BB-4109CA6A0B20}" destId="{D5359716-164C-DC4D-A8A2-9FDC554F6019}" srcOrd="0" destOrd="0" presId="urn:microsoft.com/office/officeart/2005/8/layout/bProcess2"/>
    <dgm:cxn modelId="{9E71F725-0270-E74D-98FE-A700694DA71A}" srcId="{0F2462E4-595C-B949-9EB2-F01BFAF28672}" destId="{C0ECC745-B7B4-BF42-A860-3F1BEE9A1787}" srcOrd="2" destOrd="0" parTransId="{EADC535F-697C-6C45-9E32-95C68A144EED}" sibTransId="{FDD2D4AE-A7F9-2B45-9AC0-AFB088F77280}"/>
    <dgm:cxn modelId="{A30E5AF5-8529-B747-8283-BE4BC88E5BDA}" srcId="{0F2462E4-595C-B949-9EB2-F01BFAF28672}" destId="{8F654BF0-72E0-994A-8D53-82D3D53D7AD1}" srcOrd="1" destOrd="0" parTransId="{036A68AC-0BF9-A149-A5D1-4068BEE6A769}" sibTransId="{675CA940-08B5-FA4A-AA14-2382A87019C8}"/>
    <dgm:cxn modelId="{0FBB2DAC-1965-EB4E-B9C1-F480E3FDFB9B}" type="presOf" srcId="{8F654BF0-72E0-994A-8D53-82D3D53D7AD1}" destId="{BCE81488-2CE9-D14B-8CA3-DA482546BFCD}" srcOrd="0" destOrd="0" presId="urn:microsoft.com/office/officeart/2005/8/layout/bProcess2"/>
    <dgm:cxn modelId="{6CAA71DA-5D58-9843-A54F-00A5C01CE52E}" type="presOf" srcId="{F82F8B8A-F2C2-FD48-8DB9-B6F1DE651754}" destId="{26F5ABD4-0E84-4C47-BBED-1703002D51DC}" srcOrd="0" destOrd="0" presId="urn:microsoft.com/office/officeart/2005/8/layout/bProcess2"/>
    <dgm:cxn modelId="{5847540C-EEFF-604D-AC4E-589A457CC360}" type="presOf" srcId="{675CA940-08B5-FA4A-AA14-2382A87019C8}" destId="{980A19A3-79B7-684D-8440-F67518ACE15E}" srcOrd="0" destOrd="0" presId="urn:microsoft.com/office/officeart/2005/8/layout/bProcess2"/>
    <dgm:cxn modelId="{A47444C5-078D-474C-A9C9-815E7C2EAC1E}" type="presOf" srcId="{FDD2D4AE-A7F9-2B45-9AC0-AFB088F77280}" destId="{9641B210-F146-BB43-BDBE-616A18324CDE}" srcOrd="0" destOrd="0" presId="urn:microsoft.com/office/officeart/2005/8/layout/bProcess2"/>
    <dgm:cxn modelId="{7183D0E5-9A9B-D54D-83C3-8226F8D7232B}" type="presOf" srcId="{C0ECC745-B7B4-BF42-A860-3F1BEE9A1787}" destId="{B7C02312-2DF2-404B-94BD-D0DB083C7BC9}" srcOrd="0" destOrd="0" presId="urn:microsoft.com/office/officeart/2005/8/layout/bProcess2"/>
    <dgm:cxn modelId="{0E8A327B-5B98-1744-BB7E-89064275B6EF}" type="presParOf" srcId="{2DB04EA4-73ED-A549-AA5B-A684266AD851}" destId="{26F5ABD4-0E84-4C47-BBED-1703002D51DC}" srcOrd="0" destOrd="0" presId="urn:microsoft.com/office/officeart/2005/8/layout/bProcess2"/>
    <dgm:cxn modelId="{00CAB8CB-5E0A-6243-A883-8DBEB486E057}" type="presParOf" srcId="{2DB04EA4-73ED-A549-AA5B-A684266AD851}" destId="{F44AF9C7-6388-E84E-AED4-432526D9B2D6}" srcOrd="1" destOrd="0" presId="urn:microsoft.com/office/officeart/2005/8/layout/bProcess2"/>
    <dgm:cxn modelId="{1B088183-96B8-9A47-B341-242E59E38EE9}" type="presParOf" srcId="{2DB04EA4-73ED-A549-AA5B-A684266AD851}" destId="{14C58DE2-5EEF-2E43-A3DE-028E95292ABE}" srcOrd="2" destOrd="0" presId="urn:microsoft.com/office/officeart/2005/8/layout/bProcess2"/>
    <dgm:cxn modelId="{96F5AB72-42EB-E049-BB24-48363A9B2C4A}" type="presParOf" srcId="{14C58DE2-5EEF-2E43-A3DE-028E95292ABE}" destId="{EE61F670-8918-B44B-AE13-B754EC0D5908}" srcOrd="0" destOrd="0" presId="urn:microsoft.com/office/officeart/2005/8/layout/bProcess2"/>
    <dgm:cxn modelId="{7A0C8FC5-28A4-D34D-BFF2-D9FF7D0A7A24}" type="presParOf" srcId="{14C58DE2-5EEF-2E43-A3DE-028E95292ABE}" destId="{BCE81488-2CE9-D14B-8CA3-DA482546BFCD}" srcOrd="1" destOrd="0" presId="urn:microsoft.com/office/officeart/2005/8/layout/bProcess2"/>
    <dgm:cxn modelId="{07364622-0F57-BC4D-AB2C-75F0A858ACF4}" type="presParOf" srcId="{2DB04EA4-73ED-A549-AA5B-A684266AD851}" destId="{980A19A3-79B7-684D-8440-F67518ACE15E}" srcOrd="3" destOrd="0" presId="urn:microsoft.com/office/officeart/2005/8/layout/bProcess2"/>
    <dgm:cxn modelId="{38BB6913-E842-0A4F-BFF7-D7B144DAE3AB}" type="presParOf" srcId="{2DB04EA4-73ED-A549-AA5B-A684266AD851}" destId="{EA2B792B-1BD0-6B42-B313-8AE44708B405}" srcOrd="4" destOrd="0" presId="urn:microsoft.com/office/officeart/2005/8/layout/bProcess2"/>
    <dgm:cxn modelId="{77353F13-A31C-764A-A179-76E3DF24921E}" type="presParOf" srcId="{EA2B792B-1BD0-6B42-B313-8AE44708B405}" destId="{3661CA8A-5E93-B246-AB5D-E485C3CE0823}" srcOrd="0" destOrd="0" presId="urn:microsoft.com/office/officeart/2005/8/layout/bProcess2"/>
    <dgm:cxn modelId="{BEB01632-40D7-8143-89CA-3F6C9F0B7C72}" type="presParOf" srcId="{EA2B792B-1BD0-6B42-B313-8AE44708B405}" destId="{B7C02312-2DF2-404B-94BD-D0DB083C7BC9}" srcOrd="1" destOrd="0" presId="urn:microsoft.com/office/officeart/2005/8/layout/bProcess2"/>
    <dgm:cxn modelId="{B72FA7FC-8777-2342-B21A-8D15C3BC02C9}" type="presParOf" srcId="{2DB04EA4-73ED-A549-AA5B-A684266AD851}" destId="{9641B210-F146-BB43-BDBE-616A18324CDE}" srcOrd="5" destOrd="0" presId="urn:microsoft.com/office/officeart/2005/8/layout/bProcess2"/>
    <dgm:cxn modelId="{0295B53C-FD41-9E49-B432-D0D2AD492704}" type="presParOf" srcId="{2DB04EA4-73ED-A549-AA5B-A684266AD851}" destId="{D5359716-164C-DC4D-A8A2-9FDC554F6019}" srcOrd="6"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08752-51B8-0A48-BC7D-0C2237C37505}">
      <dsp:nvSpPr>
        <dsp:cNvPr id="0" name=""/>
        <dsp:cNvSpPr/>
      </dsp:nvSpPr>
      <dsp:spPr>
        <a:xfrm>
          <a:off x="-4579967" y="-702223"/>
          <a:ext cx="5455747" cy="5455747"/>
        </a:xfrm>
        <a:prstGeom prst="blockArc">
          <a:avLst>
            <a:gd name="adj1" fmla="val 18900000"/>
            <a:gd name="adj2" fmla="val 2700000"/>
            <a:gd name="adj3" fmla="val 396"/>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A9066-563C-4748-B9FC-12B2B3939813}">
      <dsp:nvSpPr>
        <dsp:cNvPr id="0" name=""/>
        <dsp:cNvSpPr/>
      </dsp:nvSpPr>
      <dsp:spPr>
        <a:xfrm>
          <a:off x="563242" y="405130"/>
          <a:ext cx="4266547"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86360" rIns="86360" bIns="86360" numCol="1" spcCol="1270" anchor="ctr" anchorCtr="0">
          <a:noAutofit/>
        </a:bodyPr>
        <a:lstStyle/>
        <a:p>
          <a:pPr lvl="0" algn="l" defTabSz="1511300">
            <a:lnSpc>
              <a:spcPct val="90000"/>
            </a:lnSpc>
            <a:spcBef>
              <a:spcPct val="0"/>
            </a:spcBef>
            <a:spcAft>
              <a:spcPct val="35000"/>
            </a:spcAft>
          </a:pPr>
          <a:r>
            <a:rPr lang="en-US" altLang="zh-CN" sz="3400" kern="1200" dirty="0"/>
            <a:t>——</a:t>
          </a:r>
          <a:r>
            <a:rPr lang="zh-CN" altLang="en-US" sz="3400" kern="1200" dirty="0"/>
            <a:t>启发：贝多芬</a:t>
          </a:r>
        </a:p>
      </dsp:txBody>
      <dsp:txXfrm>
        <a:off x="563242" y="405130"/>
        <a:ext cx="4266547" cy="810260"/>
      </dsp:txXfrm>
    </dsp:sp>
    <dsp:sp modelId="{CB2FE054-A07E-A541-A5DB-E7F237C90472}">
      <dsp:nvSpPr>
        <dsp:cNvPr id="0" name=""/>
        <dsp:cNvSpPr/>
      </dsp:nvSpPr>
      <dsp:spPr>
        <a:xfrm>
          <a:off x="56829" y="30384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1E140-5B19-544E-AF09-56BF5A157ADC}">
      <dsp:nvSpPr>
        <dsp:cNvPr id="0" name=""/>
        <dsp:cNvSpPr/>
      </dsp:nvSpPr>
      <dsp:spPr>
        <a:xfrm>
          <a:off x="857771" y="1620520"/>
          <a:ext cx="3972018"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86360" rIns="86360" bIns="86360" numCol="1" spcCol="1270" anchor="ctr" anchorCtr="0">
          <a:noAutofit/>
        </a:bodyPr>
        <a:lstStyle/>
        <a:p>
          <a:pPr lvl="0" algn="l" defTabSz="1511300">
            <a:lnSpc>
              <a:spcPct val="90000"/>
            </a:lnSpc>
            <a:spcBef>
              <a:spcPct val="0"/>
            </a:spcBef>
            <a:spcAft>
              <a:spcPct val="35000"/>
            </a:spcAft>
          </a:pPr>
          <a:r>
            <a:rPr lang="zh-CN" altLang="en-US" sz="3400" kern="1200" dirty="0"/>
            <a:t>原理：</a:t>
          </a:r>
          <a:r>
            <a:rPr lang="zh-CN" sz="3400" kern="1200" dirty="0"/>
            <a:t>颞骨</a:t>
          </a:r>
          <a:r>
            <a:rPr lang="zh-CN" altLang="en-US" sz="3400" kern="1200" dirty="0"/>
            <a:t>传声</a:t>
          </a:r>
        </a:p>
      </dsp:txBody>
      <dsp:txXfrm>
        <a:off x="857771" y="1620520"/>
        <a:ext cx="3972018" cy="810260"/>
      </dsp:txXfrm>
    </dsp:sp>
    <dsp:sp modelId="{426D9584-7D86-3543-8DB2-914FF63493ED}">
      <dsp:nvSpPr>
        <dsp:cNvPr id="0" name=""/>
        <dsp:cNvSpPr/>
      </dsp:nvSpPr>
      <dsp:spPr>
        <a:xfrm>
          <a:off x="351359" y="151923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76EBA8-6E46-2944-A602-428B168D9190}">
      <dsp:nvSpPr>
        <dsp:cNvPr id="0" name=""/>
        <dsp:cNvSpPr/>
      </dsp:nvSpPr>
      <dsp:spPr>
        <a:xfrm>
          <a:off x="563242" y="2835910"/>
          <a:ext cx="4266547"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86360" rIns="86360" bIns="86360" numCol="1" spcCol="1270" anchor="ctr" anchorCtr="0">
          <a:noAutofit/>
        </a:bodyPr>
        <a:lstStyle/>
        <a:p>
          <a:pPr lvl="0" algn="l" defTabSz="1511300">
            <a:lnSpc>
              <a:spcPct val="90000"/>
            </a:lnSpc>
            <a:spcBef>
              <a:spcPct val="0"/>
            </a:spcBef>
            <a:spcAft>
              <a:spcPct val="35000"/>
            </a:spcAft>
          </a:pPr>
          <a:r>
            <a:rPr lang="zh-CN" altLang="en-US" sz="3400" kern="1200" dirty="0"/>
            <a:t>缺点：漏音、音质</a:t>
          </a:r>
        </a:p>
      </dsp:txBody>
      <dsp:txXfrm>
        <a:off x="563242" y="2835910"/>
        <a:ext cx="4266547" cy="810260"/>
      </dsp:txXfrm>
    </dsp:sp>
    <dsp:sp modelId="{CE229AC8-A8F6-9841-8646-016B98759367}">
      <dsp:nvSpPr>
        <dsp:cNvPr id="0" name=""/>
        <dsp:cNvSpPr/>
      </dsp:nvSpPr>
      <dsp:spPr>
        <a:xfrm>
          <a:off x="56829" y="273462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5ABD4-0E84-4C47-BBED-1703002D51DC}">
      <dsp:nvSpPr>
        <dsp:cNvPr id="0" name=""/>
        <dsp:cNvSpPr/>
      </dsp:nvSpPr>
      <dsp:spPr>
        <a:xfrm>
          <a:off x="434241" y="2072"/>
          <a:ext cx="1697037" cy="1697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CN" altLang="en-US" sz="2200" kern="1200" dirty="0"/>
            <a:t>心脏扩张</a:t>
          </a:r>
        </a:p>
      </dsp:txBody>
      <dsp:txXfrm>
        <a:off x="682766" y="250597"/>
        <a:ext cx="1199987" cy="1199987"/>
      </dsp:txXfrm>
    </dsp:sp>
    <dsp:sp modelId="{F44AF9C7-6388-E84E-AED4-432526D9B2D6}">
      <dsp:nvSpPr>
        <dsp:cNvPr id="0" name=""/>
        <dsp:cNvSpPr/>
      </dsp:nvSpPr>
      <dsp:spPr>
        <a:xfrm rot="10800000">
          <a:off x="985779" y="1918239"/>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E81488-2CE9-D14B-8CA3-DA482546BFCD}">
      <dsp:nvSpPr>
        <dsp:cNvPr id="0" name=""/>
        <dsp:cNvSpPr/>
      </dsp:nvSpPr>
      <dsp:spPr>
        <a:xfrm>
          <a:off x="716798" y="2575629"/>
          <a:ext cx="1131924" cy="11319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a:t>血管</a:t>
          </a:r>
          <a:endParaRPr lang="en-US" altLang="zh-CN" sz="1500" kern="1200" dirty="0"/>
        </a:p>
        <a:p>
          <a:pPr lvl="0" algn="ctr" defTabSz="666750">
            <a:lnSpc>
              <a:spcPct val="90000"/>
            </a:lnSpc>
            <a:spcBef>
              <a:spcPct val="0"/>
            </a:spcBef>
            <a:spcAft>
              <a:spcPct val="35000"/>
            </a:spcAft>
          </a:pPr>
          <a:r>
            <a:rPr lang="zh-CN" altLang="en-US" sz="1500" kern="1200" dirty="0"/>
            <a:t>容积收缩</a:t>
          </a:r>
        </a:p>
      </dsp:txBody>
      <dsp:txXfrm>
        <a:off x="882564" y="2741395"/>
        <a:ext cx="800392" cy="800392"/>
      </dsp:txXfrm>
    </dsp:sp>
    <dsp:sp modelId="{980A19A3-79B7-684D-8440-F67518ACE15E}">
      <dsp:nvSpPr>
        <dsp:cNvPr id="0" name=""/>
        <dsp:cNvSpPr/>
      </dsp:nvSpPr>
      <dsp:spPr>
        <a:xfrm rot="5400000">
          <a:off x="2271705" y="2909314"/>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C02312-2DF2-404B-94BD-D0DB083C7BC9}">
      <dsp:nvSpPr>
        <dsp:cNvPr id="0" name=""/>
        <dsp:cNvSpPr/>
      </dsp:nvSpPr>
      <dsp:spPr>
        <a:xfrm>
          <a:off x="3262355" y="2575629"/>
          <a:ext cx="1131924" cy="11319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a:t>吸光能力减弱</a:t>
          </a:r>
        </a:p>
      </dsp:txBody>
      <dsp:txXfrm>
        <a:off x="3428121" y="2741395"/>
        <a:ext cx="800392" cy="800392"/>
      </dsp:txXfrm>
    </dsp:sp>
    <dsp:sp modelId="{9641B210-F146-BB43-BDBE-616A18324CDE}">
      <dsp:nvSpPr>
        <dsp:cNvPr id="0" name=""/>
        <dsp:cNvSpPr/>
      </dsp:nvSpPr>
      <dsp:spPr>
        <a:xfrm>
          <a:off x="3531335" y="1891944"/>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359716-164C-DC4D-A8A2-9FDC554F6019}">
      <dsp:nvSpPr>
        <dsp:cNvPr id="0" name=""/>
        <dsp:cNvSpPr/>
      </dsp:nvSpPr>
      <dsp:spPr>
        <a:xfrm>
          <a:off x="2979798" y="2072"/>
          <a:ext cx="1697037" cy="1697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CN" altLang="en-US" sz="2200" kern="1200" dirty="0"/>
            <a:t>反射光强</a:t>
          </a:r>
          <a:endParaRPr lang="en-US" altLang="zh-CN" sz="2200" kern="1200" dirty="0"/>
        </a:p>
        <a:p>
          <a:pPr lvl="0" algn="ctr" defTabSz="977900">
            <a:lnSpc>
              <a:spcPct val="90000"/>
            </a:lnSpc>
            <a:spcBef>
              <a:spcPct val="0"/>
            </a:spcBef>
            <a:spcAft>
              <a:spcPct val="35000"/>
            </a:spcAft>
          </a:pPr>
          <a:r>
            <a:rPr lang="zh-CN" altLang="en-US" sz="2200" kern="1200" dirty="0"/>
            <a:t>变大</a:t>
          </a:r>
        </a:p>
      </dsp:txBody>
      <dsp:txXfrm>
        <a:off x="3228323" y="250597"/>
        <a:ext cx="1199987" cy="11999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A09D4-5A0C-D449-B707-DC906BF7B126}">
      <dsp:nvSpPr>
        <dsp:cNvPr id="0" name=""/>
        <dsp:cNvSpPr/>
      </dsp:nvSpPr>
      <dsp:spPr>
        <a:xfrm>
          <a:off x="-5636414" y="-869497"/>
          <a:ext cx="6762815" cy="6762815"/>
        </a:xfrm>
        <a:prstGeom prst="blockArc">
          <a:avLst>
            <a:gd name="adj1" fmla="val 18900000"/>
            <a:gd name="adj2" fmla="val 2700000"/>
            <a:gd name="adj3" fmla="val 319"/>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F32AB2-02D3-1544-9AE3-29F3FCE82BD1}">
      <dsp:nvSpPr>
        <dsp:cNvPr id="0" name=""/>
        <dsp:cNvSpPr/>
      </dsp:nvSpPr>
      <dsp:spPr>
        <a:xfrm>
          <a:off x="923503" y="717703"/>
          <a:ext cx="6118964" cy="1435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9194" tIns="165100" rIns="165100" bIns="165100" numCol="1" spcCol="1270" anchor="ctr" anchorCtr="0">
          <a:noAutofit/>
        </a:bodyPr>
        <a:lstStyle/>
        <a:p>
          <a:pPr lvl="0" algn="l" defTabSz="2889250">
            <a:lnSpc>
              <a:spcPct val="90000"/>
            </a:lnSpc>
            <a:spcBef>
              <a:spcPct val="0"/>
            </a:spcBef>
            <a:spcAft>
              <a:spcPct val="35000"/>
            </a:spcAft>
          </a:pPr>
          <a:r>
            <a:rPr lang="zh-CN" altLang="en-US" sz="6500" kern="1200" dirty="0"/>
            <a:t>光线干扰</a:t>
          </a:r>
        </a:p>
      </dsp:txBody>
      <dsp:txXfrm>
        <a:off x="923503" y="717703"/>
        <a:ext cx="6118964" cy="1435205"/>
      </dsp:txXfrm>
    </dsp:sp>
    <dsp:sp modelId="{FC55AE66-1C40-9E4C-BBD4-84BAF104AA67}">
      <dsp:nvSpPr>
        <dsp:cNvPr id="0" name=""/>
        <dsp:cNvSpPr/>
      </dsp:nvSpPr>
      <dsp:spPr>
        <a:xfrm>
          <a:off x="26500" y="538302"/>
          <a:ext cx="1794006" cy="179400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741B75-78E5-C54A-A07A-8F421ABB2EE7}">
      <dsp:nvSpPr>
        <dsp:cNvPr id="0" name=""/>
        <dsp:cNvSpPr/>
      </dsp:nvSpPr>
      <dsp:spPr>
        <a:xfrm>
          <a:off x="923503" y="2870912"/>
          <a:ext cx="6118964" cy="14352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9194" tIns="165100" rIns="165100" bIns="165100" numCol="1" spcCol="1270" anchor="ctr" anchorCtr="0">
          <a:noAutofit/>
        </a:bodyPr>
        <a:lstStyle/>
        <a:p>
          <a:pPr lvl="0" algn="l" defTabSz="2889250">
            <a:lnSpc>
              <a:spcPct val="90000"/>
            </a:lnSpc>
            <a:spcBef>
              <a:spcPct val="0"/>
            </a:spcBef>
            <a:spcAft>
              <a:spcPct val="35000"/>
            </a:spcAft>
          </a:pPr>
          <a:r>
            <a:rPr lang="zh-CN" altLang="en-US" sz="6500" kern="1200" dirty="0"/>
            <a:t>运动干扰</a:t>
          </a:r>
        </a:p>
      </dsp:txBody>
      <dsp:txXfrm>
        <a:off x="923503" y="2870912"/>
        <a:ext cx="6118964" cy="1435205"/>
      </dsp:txXfrm>
    </dsp:sp>
    <dsp:sp modelId="{B3A92C70-42FF-7A45-8246-716C84E526B1}">
      <dsp:nvSpPr>
        <dsp:cNvPr id="0" name=""/>
        <dsp:cNvSpPr/>
      </dsp:nvSpPr>
      <dsp:spPr>
        <a:xfrm>
          <a:off x="26500" y="2691512"/>
          <a:ext cx="1794006" cy="179400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0A32-3BB8-F245-A993-C06C19CF003B}">
      <dsp:nvSpPr>
        <dsp:cNvPr id="0" name=""/>
        <dsp:cNvSpPr/>
      </dsp:nvSpPr>
      <dsp:spPr>
        <a:xfrm>
          <a:off x="79294" y="3166"/>
          <a:ext cx="2486633" cy="1243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zh-CN" altLang="en-US" sz="4400" kern="1200" dirty="0"/>
            <a:t>压缩服装</a:t>
          </a:r>
        </a:p>
      </dsp:txBody>
      <dsp:txXfrm>
        <a:off x="115709" y="39581"/>
        <a:ext cx="2413803" cy="1170486"/>
      </dsp:txXfrm>
    </dsp:sp>
    <dsp:sp modelId="{05B72A95-5D95-144B-80FD-1619F01B57B6}">
      <dsp:nvSpPr>
        <dsp:cNvPr id="0" name=""/>
        <dsp:cNvSpPr/>
      </dsp:nvSpPr>
      <dsp:spPr>
        <a:xfrm>
          <a:off x="327957" y="1246483"/>
          <a:ext cx="248663" cy="932487"/>
        </a:xfrm>
        <a:custGeom>
          <a:avLst/>
          <a:gdLst/>
          <a:ahLst/>
          <a:cxnLst/>
          <a:rect l="0" t="0" r="0" b="0"/>
          <a:pathLst>
            <a:path>
              <a:moveTo>
                <a:pt x="0" y="0"/>
              </a:moveTo>
              <a:lnTo>
                <a:pt x="0" y="932487"/>
              </a:lnTo>
              <a:lnTo>
                <a:pt x="248663" y="93248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90318-EEC3-9C4E-8D65-A2CBE5D80A9B}">
      <dsp:nvSpPr>
        <dsp:cNvPr id="0" name=""/>
        <dsp:cNvSpPr/>
      </dsp:nvSpPr>
      <dsp:spPr>
        <a:xfrm>
          <a:off x="576620" y="1557312"/>
          <a:ext cx="3711688" cy="1243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对身体特定部位施加压力</a:t>
          </a:r>
          <a:r>
            <a:rPr lang="en-US" altLang="en-US" sz="2300" kern="1200" dirty="0"/>
            <a:t>,</a:t>
          </a:r>
          <a:r>
            <a:rPr lang="zh-CN" altLang="en-US" sz="2300" kern="1200" dirty="0"/>
            <a:t>以减轻运动引起的不适，或有助于当前或后续运动表现</a:t>
          </a:r>
        </a:p>
      </dsp:txBody>
      <dsp:txXfrm>
        <a:off x="613035" y="1593727"/>
        <a:ext cx="3638858" cy="1170486"/>
      </dsp:txXfrm>
    </dsp:sp>
    <dsp:sp modelId="{5C26AB41-7C31-E248-B9DF-E123C50393E1}">
      <dsp:nvSpPr>
        <dsp:cNvPr id="0" name=""/>
        <dsp:cNvSpPr/>
      </dsp:nvSpPr>
      <dsp:spPr>
        <a:xfrm>
          <a:off x="327957" y="1246483"/>
          <a:ext cx="248663" cy="2486633"/>
        </a:xfrm>
        <a:custGeom>
          <a:avLst/>
          <a:gdLst/>
          <a:ahLst/>
          <a:cxnLst/>
          <a:rect l="0" t="0" r="0" b="0"/>
          <a:pathLst>
            <a:path>
              <a:moveTo>
                <a:pt x="0" y="0"/>
              </a:moveTo>
              <a:lnTo>
                <a:pt x="0" y="2486633"/>
              </a:lnTo>
              <a:lnTo>
                <a:pt x="248663" y="248663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C38E19-5C99-9B41-95FA-D9CDF4959DC1}">
      <dsp:nvSpPr>
        <dsp:cNvPr id="0" name=""/>
        <dsp:cNvSpPr/>
      </dsp:nvSpPr>
      <dsp:spPr>
        <a:xfrm>
          <a:off x="576620" y="3111458"/>
          <a:ext cx="3691218" cy="1243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zh-CN" altLang="en-US" sz="2300" kern="1200" dirty="0"/>
            <a:t>允许长时间穿着</a:t>
          </a:r>
        </a:p>
      </dsp:txBody>
      <dsp:txXfrm>
        <a:off x="613035" y="3147873"/>
        <a:ext cx="3618388" cy="11704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140D6-68F4-4442-8521-2C24D2FAFDEC}">
      <dsp:nvSpPr>
        <dsp:cNvPr id="0" name=""/>
        <dsp:cNvSpPr/>
      </dsp:nvSpPr>
      <dsp:spPr>
        <a:xfrm>
          <a:off x="1603933" y="943067"/>
          <a:ext cx="3464428" cy="21019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48488" rIns="348488" bIns="348488" numCol="1" spcCol="1270" anchor="ctr" anchorCtr="0">
          <a:noAutofit/>
        </a:bodyPr>
        <a:lstStyle/>
        <a:p>
          <a:pPr lvl="0" algn="l" defTabSz="2178050">
            <a:lnSpc>
              <a:spcPct val="90000"/>
            </a:lnSpc>
            <a:spcBef>
              <a:spcPct val="0"/>
            </a:spcBef>
            <a:spcAft>
              <a:spcPct val="35000"/>
            </a:spcAft>
          </a:pPr>
          <a:r>
            <a:rPr lang="zh-CN" altLang="en-US" sz="4900" kern="1200" dirty="0"/>
            <a:t>文献零散</a:t>
          </a:r>
        </a:p>
      </dsp:txBody>
      <dsp:txXfrm>
        <a:off x="2158242" y="943067"/>
        <a:ext cx="2910119" cy="2101985"/>
      </dsp:txXfrm>
    </dsp:sp>
    <dsp:sp modelId="{90BE0272-9D90-8C48-8B97-981680832514}">
      <dsp:nvSpPr>
        <dsp:cNvPr id="0" name=""/>
        <dsp:cNvSpPr/>
      </dsp:nvSpPr>
      <dsp:spPr>
        <a:xfrm>
          <a:off x="1599136" y="3045052"/>
          <a:ext cx="3474023" cy="210198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41376" rIns="341376" bIns="341376" numCol="1" spcCol="1270" anchor="ctr" anchorCtr="0">
          <a:noAutofit/>
        </a:bodyPr>
        <a:lstStyle/>
        <a:p>
          <a:pPr lvl="0" algn="l" defTabSz="2133600">
            <a:lnSpc>
              <a:spcPct val="90000"/>
            </a:lnSpc>
            <a:spcBef>
              <a:spcPct val="0"/>
            </a:spcBef>
            <a:spcAft>
              <a:spcPct val="35000"/>
            </a:spcAft>
          </a:pPr>
          <a:r>
            <a:rPr lang="zh-CN" altLang="en-US" sz="4800" kern="1200" dirty="0"/>
            <a:t>变量众多</a:t>
          </a:r>
        </a:p>
      </dsp:txBody>
      <dsp:txXfrm>
        <a:off x="2154979" y="3045052"/>
        <a:ext cx="2918179" cy="2101985"/>
      </dsp:txXfrm>
    </dsp:sp>
    <dsp:sp modelId="{BFCECCFB-01B6-0745-BEE7-D0ED785617BD}">
      <dsp:nvSpPr>
        <dsp:cNvPr id="0" name=""/>
        <dsp:cNvSpPr/>
      </dsp:nvSpPr>
      <dsp:spPr>
        <a:xfrm>
          <a:off x="241009" y="102693"/>
          <a:ext cx="2100934" cy="21009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78050">
            <a:lnSpc>
              <a:spcPct val="90000"/>
            </a:lnSpc>
            <a:spcBef>
              <a:spcPct val="0"/>
            </a:spcBef>
            <a:spcAft>
              <a:spcPct val="35000"/>
            </a:spcAft>
          </a:pPr>
          <a:r>
            <a:rPr lang="zh-CN" altLang="en-US" sz="4900" kern="1200" dirty="0"/>
            <a:t>研究难点</a:t>
          </a:r>
        </a:p>
      </dsp:txBody>
      <dsp:txXfrm>
        <a:off x="548684" y="410368"/>
        <a:ext cx="1485584" cy="1485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572B9-C0ED-FB4A-AE73-64A15A90F012}">
      <dsp:nvSpPr>
        <dsp:cNvPr id="0" name=""/>
        <dsp:cNvSpPr/>
      </dsp:nvSpPr>
      <dsp:spPr>
        <a:xfrm>
          <a:off x="1603" y="2675935"/>
          <a:ext cx="2564425" cy="978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a:t>可穿戴式心率测量设备</a:t>
          </a:r>
        </a:p>
      </dsp:txBody>
      <dsp:txXfrm>
        <a:off x="30255" y="2704587"/>
        <a:ext cx="2507121" cy="920961"/>
      </dsp:txXfrm>
    </dsp:sp>
    <dsp:sp modelId="{0F3B62E7-EEBD-474D-AF30-F0DD567579F6}">
      <dsp:nvSpPr>
        <dsp:cNvPr id="0" name=""/>
        <dsp:cNvSpPr/>
      </dsp:nvSpPr>
      <dsp:spPr>
        <a:xfrm rot="19457599">
          <a:off x="2475439" y="2869907"/>
          <a:ext cx="963790" cy="27817"/>
        </a:xfrm>
        <a:custGeom>
          <a:avLst/>
          <a:gdLst/>
          <a:ahLst/>
          <a:cxnLst/>
          <a:rect l="0" t="0" r="0" b="0"/>
          <a:pathLst>
            <a:path>
              <a:moveTo>
                <a:pt x="0" y="13908"/>
              </a:moveTo>
              <a:lnTo>
                <a:pt x="963790" y="1390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33240" y="2859721"/>
        <a:ext cx="48189" cy="48189"/>
      </dsp:txXfrm>
    </dsp:sp>
    <dsp:sp modelId="{AFA8F584-4B20-564B-9DA5-5B5E5A658292}">
      <dsp:nvSpPr>
        <dsp:cNvPr id="0" name=""/>
        <dsp:cNvSpPr/>
      </dsp:nvSpPr>
      <dsp:spPr>
        <a:xfrm>
          <a:off x="3348641" y="2113432"/>
          <a:ext cx="2542277" cy="978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a:t>心率带</a:t>
          </a:r>
        </a:p>
      </dsp:txBody>
      <dsp:txXfrm>
        <a:off x="3377293" y="2142084"/>
        <a:ext cx="2484973" cy="920961"/>
      </dsp:txXfrm>
    </dsp:sp>
    <dsp:sp modelId="{84895E13-696F-1542-A41A-19C0E3EE8770}">
      <dsp:nvSpPr>
        <dsp:cNvPr id="0" name=""/>
        <dsp:cNvSpPr/>
      </dsp:nvSpPr>
      <dsp:spPr>
        <a:xfrm>
          <a:off x="5890918" y="2588656"/>
          <a:ext cx="782612" cy="27817"/>
        </a:xfrm>
        <a:custGeom>
          <a:avLst/>
          <a:gdLst/>
          <a:ahLst/>
          <a:cxnLst/>
          <a:rect l="0" t="0" r="0" b="0"/>
          <a:pathLst>
            <a:path>
              <a:moveTo>
                <a:pt x="0" y="13908"/>
              </a:moveTo>
              <a:lnTo>
                <a:pt x="782612" y="1390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62659" y="2582999"/>
        <a:ext cx="39130" cy="39130"/>
      </dsp:txXfrm>
    </dsp:sp>
    <dsp:sp modelId="{6671F860-9440-C148-896C-9C84716D8446}">
      <dsp:nvSpPr>
        <dsp:cNvPr id="0" name=""/>
        <dsp:cNvSpPr/>
      </dsp:nvSpPr>
      <dsp:spPr>
        <a:xfrm>
          <a:off x="6673531" y="2113432"/>
          <a:ext cx="2933583" cy="978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a:t>心动电流测量法</a:t>
          </a:r>
        </a:p>
      </dsp:txBody>
      <dsp:txXfrm>
        <a:off x="6702183" y="2142084"/>
        <a:ext cx="2876279" cy="920961"/>
      </dsp:txXfrm>
    </dsp:sp>
    <dsp:sp modelId="{C4FEF3C8-1E7B-F94D-A155-B6B7D10633DE}">
      <dsp:nvSpPr>
        <dsp:cNvPr id="0" name=""/>
        <dsp:cNvSpPr/>
      </dsp:nvSpPr>
      <dsp:spPr>
        <a:xfrm rot="2142401">
          <a:off x="2475439" y="3432410"/>
          <a:ext cx="963790" cy="27817"/>
        </a:xfrm>
        <a:custGeom>
          <a:avLst/>
          <a:gdLst/>
          <a:ahLst/>
          <a:cxnLst/>
          <a:rect l="0" t="0" r="0" b="0"/>
          <a:pathLst>
            <a:path>
              <a:moveTo>
                <a:pt x="0" y="13908"/>
              </a:moveTo>
              <a:lnTo>
                <a:pt x="963790" y="1390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933240" y="3422224"/>
        <a:ext cx="48189" cy="48189"/>
      </dsp:txXfrm>
    </dsp:sp>
    <dsp:sp modelId="{59C943B6-1B13-234A-81FA-B9BD0CDFDC9B}">
      <dsp:nvSpPr>
        <dsp:cNvPr id="0" name=""/>
        <dsp:cNvSpPr/>
      </dsp:nvSpPr>
      <dsp:spPr>
        <a:xfrm>
          <a:off x="3348641" y="3238437"/>
          <a:ext cx="2547736" cy="978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a:t>心率测量手环</a:t>
          </a:r>
        </a:p>
      </dsp:txBody>
      <dsp:txXfrm>
        <a:off x="3377293" y="3267089"/>
        <a:ext cx="2490432" cy="920961"/>
      </dsp:txXfrm>
    </dsp:sp>
    <dsp:sp modelId="{13153A72-AC4F-BE4B-A98A-F6B94B3CC5AB}">
      <dsp:nvSpPr>
        <dsp:cNvPr id="0" name=""/>
        <dsp:cNvSpPr/>
      </dsp:nvSpPr>
      <dsp:spPr>
        <a:xfrm>
          <a:off x="5896377" y="3713662"/>
          <a:ext cx="782612" cy="27817"/>
        </a:xfrm>
        <a:custGeom>
          <a:avLst/>
          <a:gdLst/>
          <a:ahLst/>
          <a:cxnLst/>
          <a:rect l="0" t="0" r="0" b="0"/>
          <a:pathLst>
            <a:path>
              <a:moveTo>
                <a:pt x="0" y="13908"/>
              </a:moveTo>
              <a:lnTo>
                <a:pt x="782612" y="1390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6268118" y="3708005"/>
        <a:ext cx="39130" cy="39130"/>
      </dsp:txXfrm>
    </dsp:sp>
    <dsp:sp modelId="{52C6B419-AADC-6A41-927B-15BB222B60A9}">
      <dsp:nvSpPr>
        <dsp:cNvPr id="0" name=""/>
        <dsp:cNvSpPr/>
      </dsp:nvSpPr>
      <dsp:spPr>
        <a:xfrm>
          <a:off x="6678990" y="3238437"/>
          <a:ext cx="2960094" cy="9782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a:t>光电容积脉搏波描记法</a:t>
          </a:r>
        </a:p>
      </dsp:txBody>
      <dsp:txXfrm>
        <a:off x="6707642" y="3267089"/>
        <a:ext cx="2902790" cy="9209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B85B2-30DE-EB45-9638-A0962C2B72B3}">
      <dsp:nvSpPr>
        <dsp:cNvPr id="0" name=""/>
        <dsp:cNvSpPr/>
      </dsp:nvSpPr>
      <dsp:spPr>
        <a:xfrm>
          <a:off x="1561586" y="740166"/>
          <a:ext cx="3850713" cy="1845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20040" rIns="320040" bIns="320040" numCol="1" spcCol="1270" anchor="ctr" anchorCtr="0">
          <a:noAutofit/>
        </a:bodyPr>
        <a:lstStyle/>
        <a:p>
          <a:pPr lvl="0" algn="l" defTabSz="2000250">
            <a:lnSpc>
              <a:spcPct val="90000"/>
            </a:lnSpc>
            <a:spcBef>
              <a:spcPct val="0"/>
            </a:spcBef>
            <a:spcAft>
              <a:spcPct val="35000"/>
            </a:spcAft>
          </a:pPr>
          <a:r>
            <a:rPr lang="zh-CN" altLang="en-US" sz="4500" kern="1200" dirty="0"/>
            <a:t>测量准确</a:t>
          </a:r>
        </a:p>
      </dsp:txBody>
      <dsp:txXfrm>
        <a:off x="2177701" y="740166"/>
        <a:ext cx="3234599" cy="1845340"/>
      </dsp:txXfrm>
    </dsp:sp>
    <dsp:sp modelId="{BA2800C2-0DFA-FE4F-AC0E-0D24F895FCBB}">
      <dsp:nvSpPr>
        <dsp:cNvPr id="0" name=""/>
        <dsp:cNvSpPr/>
      </dsp:nvSpPr>
      <dsp:spPr>
        <a:xfrm>
          <a:off x="1557617" y="2585506"/>
          <a:ext cx="3858653" cy="1845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20040" rIns="320040" bIns="320040" numCol="1" spcCol="1270" anchor="ctr" anchorCtr="0">
          <a:noAutofit/>
        </a:bodyPr>
        <a:lstStyle/>
        <a:p>
          <a:pPr lvl="0" algn="l" defTabSz="2000250">
            <a:lnSpc>
              <a:spcPct val="90000"/>
            </a:lnSpc>
            <a:spcBef>
              <a:spcPct val="0"/>
            </a:spcBef>
            <a:spcAft>
              <a:spcPct val="35000"/>
            </a:spcAft>
          </a:pPr>
          <a:r>
            <a:rPr lang="zh-CN" altLang="en-US" sz="4500" kern="1200" dirty="0"/>
            <a:t>运动中检测</a:t>
          </a:r>
        </a:p>
      </dsp:txBody>
      <dsp:txXfrm>
        <a:off x="2175001" y="2585506"/>
        <a:ext cx="3241268" cy="1845340"/>
      </dsp:txXfrm>
    </dsp:sp>
    <dsp:sp modelId="{EF899EC1-BFD6-BF44-BD54-312540832061}">
      <dsp:nvSpPr>
        <dsp:cNvPr id="0" name=""/>
        <dsp:cNvSpPr/>
      </dsp:nvSpPr>
      <dsp:spPr>
        <a:xfrm>
          <a:off x="1174108" y="2398"/>
          <a:ext cx="1478670" cy="137108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zh-CN" altLang="en-US" sz="4100" kern="1200" dirty="0"/>
            <a:t>优点</a:t>
          </a:r>
        </a:p>
      </dsp:txBody>
      <dsp:txXfrm>
        <a:off x="1390654" y="203189"/>
        <a:ext cx="1045578" cy="9695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0A32-3BB8-F245-A993-C06C19CF003B}">
      <dsp:nvSpPr>
        <dsp:cNvPr id="0" name=""/>
        <dsp:cNvSpPr/>
      </dsp:nvSpPr>
      <dsp:spPr>
        <a:xfrm>
          <a:off x="79294" y="3166"/>
          <a:ext cx="2486633" cy="1243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lvl="0" algn="ctr" defTabSz="2889250">
            <a:lnSpc>
              <a:spcPct val="90000"/>
            </a:lnSpc>
            <a:spcBef>
              <a:spcPct val="0"/>
            </a:spcBef>
            <a:spcAft>
              <a:spcPct val="35000"/>
            </a:spcAft>
          </a:pPr>
          <a:r>
            <a:rPr lang="zh-CN" altLang="en-US" sz="6500" kern="1200" dirty="0"/>
            <a:t>缺点</a:t>
          </a:r>
        </a:p>
      </dsp:txBody>
      <dsp:txXfrm>
        <a:off x="115709" y="39581"/>
        <a:ext cx="2413803" cy="1170486"/>
      </dsp:txXfrm>
    </dsp:sp>
    <dsp:sp modelId="{05B72A95-5D95-144B-80FD-1619F01B57B6}">
      <dsp:nvSpPr>
        <dsp:cNvPr id="0" name=""/>
        <dsp:cNvSpPr/>
      </dsp:nvSpPr>
      <dsp:spPr>
        <a:xfrm>
          <a:off x="327957" y="1246483"/>
          <a:ext cx="248663" cy="932487"/>
        </a:xfrm>
        <a:custGeom>
          <a:avLst/>
          <a:gdLst/>
          <a:ahLst/>
          <a:cxnLst/>
          <a:rect l="0" t="0" r="0" b="0"/>
          <a:pathLst>
            <a:path>
              <a:moveTo>
                <a:pt x="0" y="0"/>
              </a:moveTo>
              <a:lnTo>
                <a:pt x="0" y="932487"/>
              </a:lnTo>
              <a:lnTo>
                <a:pt x="248663" y="93248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90318-EEC3-9C4E-8D65-A2CBE5D80A9B}">
      <dsp:nvSpPr>
        <dsp:cNvPr id="0" name=""/>
        <dsp:cNvSpPr/>
      </dsp:nvSpPr>
      <dsp:spPr>
        <a:xfrm>
          <a:off x="576620" y="1557312"/>
          <a:ext cx="3711688" cy="1243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68580" rIns="102870" bIns="68580" numCol="1" spcCol="1270" anchor="ctr" anchorCtr="0">
          <a:noAutofit/>
        </a:bodyPr>
        <a:lstStyle/>
        <a:p>
          <a:pPr lvl="0" algn="ctr" defTabSz="2400300">
            <a:lnSpc>
              <a:spcPct val="90000"/>
            </a:lnSpc>
            <a:spcBef>
              <a:spcPct val="0"/>
            </a:spcBef>
            <a:spcAft>
              <a:spcPct val="35000"/>
            </a:spcAft>
          </a:pPr>
          <a:r>
            <a:rPr lang="zh-CN" altLang="en-US" sz="5400" kern="1200" dirty="0"/>
            <a:t>佩戴不舒适</a:t>
          </a:r>
        </a:p>
      </dsp:txBody>
      <dsp:txXfrm>
        <a:off x="613035" y="1593727"/>
        <a:ext cx="3638858" cy="1170486"/>
      </dsp:txXfrm>
    </dsp:sp>
    <dsp:sp modelId="{5C26AB41-7C31-E248-B9DF-E123C50393E1}">
      <dsp:nvSpPr>
        <dsp:cNvPr id="0" name=""/>
        <dsp:cNvSpPr/>
      </dsp:nvSpPr>
      <dsp:spPr>
        <a:xfrm>
          <a:off x="327957" y="1246483"/>
          <a:ext cx="248663" cy="2486633"/>
        </a:xfrm>
        <a:custGeom>
          <a:avLst/>
          <a:gdLst/>
          <a:ahLst/>
          <a:cxnLst/>
          <a:rect l="0" t="0" r="0" b="0"/>
          <a:pathLst>
            <a:path>
              <a:moveTo>
                <a:pt x="0" y="0"/>
              </a:moveTo>
              <a:lnTo>
                <a:pt x="0" y="2486633"/>
              </a:lnTo>
              <a:lnTo>
                <a:pt x="248663" y="248663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C38E19-5C99-9B41-95FA-D9CDF4959DC1}">
      <dsp:nvSpPr>
        <dsp:cNvPr id="0" name=""/>
        <dsp:cNvSpPr/>
      </dsp:nvSpPr>
      <dsp:spPr>
        <a:xfrm>
          <a:off x="576620" y="3111458"/>
          <a:ext cx="3691218" cy="12433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68580" rIns="102870" bIns="68580" numCol="1" spcCol="1270" anchor="ctr" anchorCtr="0">
          <a:noAutofit/>
        </a:bodyPr>
        <a:lstStyle/>
        <a:p>
          <a:pPr lvl="0" algn="ctr" defTabSz="2400300">
            <a:lnSpc>
              <a:spcPct val="90000"/>
            </a:lnSpc>
            <a:spcBef>
              <a:spcPct val="0"/>
            </a:spcBef>
            <a:spcAft>
              <a:spcPct val="35000"/>
            </a:spcAft>
          </a:pPr>
          <a:r>
            <a:rPr lang="zh-CN" altLang="en-US" sz="5400" kern="1200" dirty="0"/>
            <a:t>易受干扰</a:t>
          </a:r>
        </a:p>
      </dsp:txBody>
      <dsp:txXfrm>
        <a:off x="613035" y="3147873"/>
        <a:ext cx="3618388" cy="11704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08752-51B8-0A48-BC7D-0C2237C37505}">
      <dsp:nvSpPr>
        <dsp:cNvPr id="0" name=""/>
        <dsp:cNvSpPr/>
      </dsp:nvSpPr>
      <dsp:spPr>
        <a:xfrm>
          <a:off x="-4579967" y="-702223"/>
          <a:ext cx="5455747" cy="5455747"/>
        </a:xfrm>
        <a:prstGeom prst="blockArc">
          <a:avLst>
            <a:gd name="adj1" fmla="val 18900000"/>
            <a:gd name="adj2" fmla="val 2700000"/>
            <a:gd name="adj3" fmla="val 396"/>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A9066-563C-4748-B9FC-12B2B3939813}">
      <dsp:nvSpPr>
        <dsp:cNvPr id="0" name=""/>
        <dsp:cNvSpPr/>
      </dsp:nvSpPr>
      <dsp:spPr>
        <a:xfrm>
          <a:off x="563242" y="405130"/>
          <a:ext cx="2636370"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63500" rIns="63500" bIns="63500" numCol="1" spcCol="1270" anchor="ctr" anchorCtr="0">
          <a:noAutofit/>
        </a:bodyPr>
        <a:lstStyle/>
        <a:p>
          <a:pPr lvl="0" algn="l" defTabSz="1111250">
            <a:lnSpc>
              <a:spcPct val="90000"/>
            </a:lnSpc>
            <a:spcBef>
              <a:spcPct val="0"/>
            </a:spcBef>
            <a:spcAft>
              <a:spcPct val="35000"/>
            </a:spcAft>
          </a:pPr>
          <a:r>
            <a:rPr lang="zh-CN" altLang="en-US" sz="2500" kern="1200" dirty="0"/>
            <a:t>光电</a:t>
          </a:r>
        </a:p>
      </dsp:txBody>
      <dsp:txXfrm>
        <a:off x="563242" y="405130"/>
        <a:ext cx="2636370" cy="810260"/>
      </dsp:txXfrm>
    </dsp:sp>
    <dsp:sp modelId="{CB2FE054-A07E-A541-A5DB-E7F237C90472}">
      <dsp:nvSpPr>
        <dsp:cNvPr id="0" name=""/>
        <dsp:cNvSpPr/>
      </dsp:nvSpPr>
      <dsp:spPr>
        <a:xfrm>
          <a:off x="56829" y="30384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1E140-5B19-544E-AF09-56BF5A157ADC}">
      <dsp:nvSpPr>
        <dsp:cNvPr id="0" name=""/>
        <dsp:cNvSpPr/>
      </dsp:nvSpPr>
      <dsp:spPr>
        <a:xfrm>
          <a:off x="857771" y="1620520"/>
          <a:ext cx="2341841"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63500" rIns="63500" bIns="63500" numCol="1" spcCol="1270" anchor="ctr" anchorCtr="0">
          <a:noAutofit/>
        </a:bodyPr>
        <a:lstStyle/>
        <a:p>
          <a:pPr lvl="0" algn="l" defTabSz="1111250">
            <a:lnSpc>
              <a:spcPct val="90000"/>
            </a:lnSpc>
            <a:spcBef>
              <a:spcPct val="0"/>
            </a:spcBef>
            <a:spcAft>
              <a:spcPct val="35000"/>
            </a:spcAft>
          </a:pPr>
          <a:r>
            <a:rPr lang="zh-CN" altLang="en-US" sz="2500" kern="1200" dirty="0"/>
            <a:t>容积脉搏波</a:t>
          </a:r>
        </a:p>
      </dsp:txBody>
      <dsp:txXfrm>
        <a:off x="857771" y="1620520"/>
        <a:ext cx="2341841" cy="810260"/>
      </dsp:txXfrm>
    </dsp:sp>
    <dsp:sp modelId="{426D9584-7D86-3543-8DB2-914FF63493ED}">
      <dsp:nvSpPr>
        <dsp:cNvPr id="0" name=""/>
        <dsp:cNvSpPr/>
      </dsp:nvSpPr>
      <dsp:spPr>
        <a:xfrm>
          <a:off x="351359" y="151923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76EBA8-6E46-2944-A602-428B168D9190}">
      <dsp:nvSpPr>
        <dsp:cNvPr id="0" name=""/>
        <dsp:cNvSpPr/>
      </dsp:nvSpPr>
      <dsp:spPr>
        <a:xfrm>
          <a:off x="563242" y="2835910"/>
          <a:ext cx="2636370" cy="8102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3144" tIns="63500" rIns="63500" bIns="63500" numCol="1" spcCol="1270" anchor="ctr" anchorCtr="0">
          <a:noAutofit/>
        </a:bodyPr>
        <a:lstStyle/>
        <a:p>
          <a:pPr lvl="0" algn="l" defTabSz="1111250">
            <a:lnSpc>
              <a:spcPct val="90000"/>
            </a:lnSpc>
            <a:spcBef>
              <a:spcPct val="0"/>
            </a:spcBef>
            <a:spcAft>
              <a:spcPct val="35000"/>
            </a:spcAft>
          </a:pPr>
          <a:r>
            <a:rPr lang="zh-CN" altLang="en-US" sz="2500" kern="1200" dirty="0"/>
            <a:t>描记法</a:t>
          </a:r>
        </a:p>
      </dsp:txBody>
      <dsp:txXfrm>
        <a:off x="563242" y="2835910"/>
        <a:ext cx="2636370" cy="810260"/>
      </dsp:txXfrm>
    </dsp:sp>
    <dsp:sp modelId="{CE229AC8-A8F6-9841-8646-016B98759367}">
      <dsp:nvSpPr>
        <dsp:cNvPr id="0" name=""/>
        <dsp:cNvSpPr/>
      </dsp:nvSpPr>
      <dsp:spPr>
        <a:xfrm>
          <a:off x="56829" y="2734627"/>
          <a:ext cx="1012825" cy="101282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7710B-FC68-8F41-9F51-AF653A0BA690}">
      <dsp:nvSpPr>
        <dsp:cNvPr id="0" name=""/>
        <dsp:cNvSpPr/>
      </dsp:nvSpPr>
      <dsp:spPr>
        <a:xfrm rot="5400000">
          <a:off x="4657688" y="-1699215"/>
          <a:ext cx="1264026" cy="497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zh-CN" altLang="en-US" sz="3400" kern="1200" dirty="0"/>
            <a:t>皮肤、骨骼、肉、脂肪</a:t>
          </a:r>
        </a:p>
      </dsp:txBody>
      <dsp:txXfrm rot="-5400000">
        <a:off x="2800430" y="219748"/>
        <a:ext cx="4916838" cy="1140616"/>
      </dsp:txXfrm>
    </dsp:sp>
    <dsp:sp modelId="{D2CD165B-9E7B-3645-AE5C-67B0B40222D2}">
      <dsp:nvSpPr>
        <dsp:cNvPr id="0" name=""/>
        <dsp:cNvSpPr/>
      </dsp:nvSpPr>
      <dsp:spPr>
        <a:xfrm>
          <a:off x="0" y="39"/>
          <a:ext cx="2800430" cy="15800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zh-CN" altLang="en-US" sz="4500" kern="1200" dirty="0"/>
            <a:t>固定反射</a:t>
          </a:r>
        </a:p>
      </dsp:txBody>
      <dsp:txXfrm>
        <a:off x="77131" y="77170"/>
        <a:ext cx="2646168" cy="1425771"/>
      </dsp:txXfrm>
    </dsp:sp>
    <dsp:sp modelId="{C7F26F89-079A-BC49-9469-BA289584ACC3}">
      <dsp:nvSpPr>
        <dsp:cNvPr id="0" name=""/>
        <dsp:cNvSpPr/>
      </dsp:nvSpPr>
      <dsp:spPr>
        <a:xfrm rot="5400000">
          <a:off x="4657688" y="-40180"/>
          <a:ext cx="1264026" cy="497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zh-CN" altLang="en-US" sz="3400" kern="1200" dirty="0"/>
            <a:t>毛细血管、动静脉</a:t>
          </a:r>
        </a:p>
      </dsp:txBody>
      <dsp:txXfrm rot="-5400000">
        <a:off x="2800430" y="1878783"/>
        <a:ext cx="4916838" cy="1140616"/>
      </dsp:txXfrm>
    </dsp:sp>
    <dsp:sp modelId="{5507AD37-ABAE-A149-98F0-C4F1F32834F3}">
      <dsp:nvSpPr>
        <dsp:cNvPr id="0" name=""/>
        <dsp:cNvSpPr/>
      </dsp:nvSpPr>
      <dsp:spPr>
        <a:xfrm>
          <a:off x="0" y="1659074"/>
          <a:ext cx="2800430" cy="15800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a:lnSpc>
              <a:spcPct val="90000"/>
            </a:lnSpc>
            <a:spcBef>
              <a:spcPct val="0"/>
            </a:spcBef>
            <a:spcAft>
              <a:spcPct val="35000"/>
            </a:spcAft>
          </a:pPr>
          <a:r>
            <a:rPr lang="zh-CN" altLang="en-US" sz="4500" kern="1200" dirty="0"/>
            <a:t>规律反射</a:t>
          </a:r>
        </a:p>
      </dsp:txBody>
      <dsp:txXfrm>
        <a:off x="77131" y="1736205"/>
        <a:ext cx="2646168" cy="14257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5ABD4-0E84-4C47-BBED-1703002D51DC}">
      <dsp:nvSpPr>
        <dsp:cNvPr id="0" name=""/>
        <dsp:cNvSpPr/>
      </dsp:nvSpPr>
      <dsp:spPr>
        <a:xfrm>
          <a:off x="434241" y="2072"/>
          <a:ext cx="1697037" cy="1697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CN" altLang="en-US" sz="2200" kern="1200" dirty="0"/>
            <a:t>心脏收缩</a:t>
          </a:r>
        </a:p>
      </dsp:txBody>
      <dsp:txXfrm>
        <a:off x="682766" y="250597"/>
        <a:ext cx="1199987" cy="1199987"/>
      </dsp:txXfrm>
    </dsp:sp>
    <dsp:sp modelId="{F44AF9C7-6388-E84E-AED4-432526D9B2D6}">
      <dsp:nvSpPr>
        <dsp:cNvPr id="0" name=""/>
        <dsp:cNvSpPr/>
      </dsp:nvSpPr>
      <dsp:spPr>
        <a:xfrm rot="10800000">
          <a:off x="985779" y="1918239"/>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E81488-2CE9-D14B-8CA3-DA482546BFCD}">
      <dsp:nvSpPr>
        <dsp:cNvPr id="0" name=""/>
        <dsp:cNvSpPr/>
      </dsp:nvSpPr>
      <dsp:spPr>
        <a:xfrm>
          <a:off x="716798" y="2575629"/>
          <a:ext cx="1131924" cy="11319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a:t>血管</a:t>
          </a:r>
          <a:endParaRPr lang="en-US" altLang="zh-CN" sz="1500" kern="1200" dirty="0"/>
        </a:p>
        <a:p>
          <a:pPr lvl="0" algn="ctr" defTabSz="666750">
            <a:lnSpc>
              <a:spcPct val="90000"/>
            </a:lnSpc>
            <a:spcBef>
              <a:spcPct val="0"/>
            </a:spcBef>
            <a:spcAft>
              <a:spcPct val="35000"/>
            </a:spcAft>
          </a:pPr>
          <a:r>
            <a:rPr lang="zh-CN" altLang="en-US" sz="1500" kern="1200" dirty="0"/>
            <a:t>容积扩张</a:t>
          </a:r>
        </a:p>
      </dsp:txBody>
      <dsp:txXfrm>
        <a:off x="882564" y="2741395"/>
        <a:ext cx="800392" cy="800392"/>
      </dsp:txXfrm>
    </dsp:sp>
    <dsp:sp modelId="{980A19A3-79B7-684D-8440-F67518ACE15E}">
      <dsp:nvSpPr>
        <dsp:cNvPr id="0" name=""/>
        <dsp:cNvSpPr/>
      </dsp:nvSpPr>
      <dsp:spPr>
        <a:xfrm rot="5400000">
          <a:off x="2271705" y="2909314"/>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C02312-2DF2-404B-94BD-D0DB083C7BC9}">
      <dsp:nvSpPr>
        <dsp:cNvPr id="0" name=""/>
        <dsp:cNvSpPr/>
      </dsp:nvSpPr>
      <dsp:spPr>
        <a:xfrm>
          <a:off x="3262355" y="2575629"/>
          <a:ext cx="1131924" cy="11319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zh-CN" altLang="en-US" sz="1500" kern="1200" dirty="0"/>
            <a:t>吸光能力增强</a:t>
          </a:r>
        </a:p>
      </dsp:txBody>
      <dsp:txXfrm>
        <a:off x="3428121" y="2741395"/>
        <a:ext cx="800392" cy="800392"/>
      </dsp:txXfrm>
    </dsp:sp>
    <dsp:sp modelId="{9641B210-F146-BB43-BDBE-616A18324CDE}">
      <dsp:nvSpPr>
        <dsp:cNvPr id="0" name=""/>
        <dsp:cNvSpPr/>
      </dsp:nvSpPr>
      <dsp:spPr>
        <a:xfrm>
          <a:off x="3531335" y="1891944"/>
          <a:ext cx="593963" cy="4645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359716-164C-DC4D-A8A2-9FDC554F6019}">
      <dsp:nvSpPr>
        <dsp:cNvPr id="0" name=""/>
        <dsp:cNvSpPr/>
      </dsp:nvSpPr>
      <dsp:spPr>
        <a:xfrm>
          <a:off x="2979798" y="2072"/>
          <a:ext cx="1697037" cy="16970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zh-CN" altLang="en-US" sz="2200" kern="1200" dirty="0"/>
            <a:t>反射光强</a:t>
          </a:r>
          <a:endParaRPr lang="en-US" altLang="zh-CN" sz="2200" kern="1200" dirty="0"/>
        </a:p>
        <a:p>
          <a:pPr lvl="0" algn="ctr" defTabSz="977900">
            <a:lnSpc>
              <a:spcPct val="90000"/>
            </a:lnSpc>
            <a:spcBef>
              <a:spcPct val="0"/>
            </a:spcBef>
            <a:spcAft>
              <a:spcPct val="35000"/>
            </a:spcAft>
          </a:pPr>
          <a:r>
            <a:rPr lang="zh-CN" altLang="en-US" sz="2200" kern="1200" dirty="0"/>
            <a:t>变小</a:t>
          </a:r>
        </a:p>
      </dsp:txBody>
      <dsp:txXfrm>
        <a:off x="3228323" y="250597"/>
        <a:ext cx="1199987" cy="119998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0626F-C425-448A-B281-1636CB11F4BD}"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2904E-4DA1-481D-95EC-A1A9251AA9C1}" type="slidenum">
              <a:rPr lang="zh-CN" altLang="en-US" smtClean="0"/>
              <a:t>‹#›</a:t>
            </a:fld>
            <a:endParaRPr lang="zh-CN" altLang="en-US"/>
          </a:p>
        </p:txBody>
      </p:sp>
    </p:spTree>
    <p:extLst>
      <p:ext uri="{BB962C8B-B14F-4D97-AF65-F5344CB8AC3E}">
        <p14:creationId xmlns:p14="http://schemas.microsoft.com/office/powerpoint/2010/main" val="2723792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216346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392405906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25057246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9297135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316127830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12374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427495466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8593667" y="6272784"/>
            <a:ext cx="2644309" cy="365125"/>
          </a:xfrm>
        </p:spPr>
        <p:txBody>
          <a:body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60156806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267290172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210215164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40485240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205580436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DFA24AF-81B9-41E7-8996-88EF9198E0D7}" type="datetimeFigureOut">
              <a:rPr lang="zh-CN" altLang="en-US" smtClean="0"/>
              <a:t>2019/6/17</a:t>
            </a:fld>
            <a:endParaRPr lang="zh-CN" altLang="en-US"/>
          </a:p>
        </p:txBody>
      </p:sp>
      <p:sp>
        <p:nvSpPr>
          <p:cNvPr id="6" name="Footer Placeholder 5"/>
          <p:cNvSpPr>
            <a:spLocks noGrp="1"/>
          </p:cNvSpPr>
          <p:nvPr>
            <p:ph type="ftr" sz="quarter" idx="11"/>
          </p:nvPr>
        </p:nvSpPr>
        <p:spPr/>
        <p:txBody>
          <a:bodyPr/>
          <a:lstStyle/>
          <a:p>
            <a:endParaRPr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295932648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8DFA24AF-81B9-41E7-8996-88EF9198E0D7}" type="datetimeFigureOut">
              <a:rPr lang="zh-CN" altLang="en-US" smtClean="0"/>
              <a:t>2019/6/17</a:t>
            </a:fld>
            <a:endParaRPr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100395618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DFA24AF-81B9-41E7-8996-88EF9198E0D7}" type="datetimeFigureOut">
              <a:rPr lang="zh-CN" altLang="en-US" smtClean="0"/>
              <a:t>2019/6/17</a:t>
            </a:fld>
            <a:endParaRPr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62597134-6DAF-4E66-B94A-5FE86150DC10}" type="slidenum">
              <a:rPr lang="zh-CN" altLang="en-US" smtClean="0"/>
              <a:t>‹#›</a:t>
            </a:fld>
            <a:endParaRPr lang="zh-CN" altLang="en-US"/>
          </a:p>
        </p:txBody>
      </p:sp>
    </p:spTree>
    <p:extLst>
      <p:ext uri="{BB962C8B-B14F-4D97-AF65-F5344CB8AC3E}">
        <p14:creationId xmlns:p14="http://schemas.microsoft.com/office/powerpoint/2010/main" val="1549111129"/>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41" r:id="rId12"/>
  </p:sldLayoutIdLst>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xStyles>
    <p:titleStyle>
      <a:lvl1pPr algn="l" defTabSz="914400" rtl="0" eaLnBrk="1" latinLnBrk="0" hangingPunct="1">
        <a:lnSpc>
          <a:spcPct val="90000"/>
        </a:lnSpc>
        <a:spcBef>
          <a:spcPct val="0"/>
        </a:spcBef>
        <a:buNone/>
        <a:defRPr sz="4800"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3" Type="http://schemas.openxmlformats.org/officeDocument/2006/relationships/hyperlink" Target="https://pic.baike.soso.com/p/20130122/20130122171839-1932126889.jpg" TargetMode="Externa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9.JP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69795" y="926148"/>
            <a:ext cx="8430322" cy="3329581"/>
          </a:xfrm>
        </p:spPr>
        <p:txBody>
          <a:bodyPr/>
          <a:lstStyle/>
          <a:p>
            <a:r>
              <a:rPr lang="zh-CN" altLang="en-US" dirty="0"/>
              <a:t>跑步常用设备原理及</a:t>
            </a:r>
            <a:r>
              <a:rPr lang="en-US" altLang="zh-CN" dirty="0"/>
              <a:t/>
            </a:r>
            <a:br>
              <a:rPr lang="en-US" altLang="zh-CN" dirty="0"/>
            </a:br>
            <a:r>
              <a:rPr lang="zh-CN" altLang="en-US" dirty="0"/>
              <a:t>使用情况</a:t>
            </a:r>
          </a:p>
        </p:txBody>
      </p:sp>
      <p:sp>
        <p:nvSpPr>
          <p:cNvPr id="3" name="副标题 2"/>
          <p:cNvSpPr>
            <a:spLocks noGrp="1"/>
          </p:cNvSpPr>
          <p:nvPr>
            <p:ph type="subTitle" idx="1"/>
          </p:nvPr>
        </p:nvSpPr>
        <p:spPr>
          <a:xfrm>
            <a:off x="5465379" y="4394352"/>
            <a:ext cx="4002005" cy="451575"/>
          </a:xfrm>
        </p:spPr>
        <p:txBody>
          <a:bodyPr>
            <a:noAutofit/>
          </a:bodyPr>
          <a:lstStyle/>
          <a:p>
            <a:pPr algn="r"/>
            <a:r>
              <a:rPr lang="zh-CN" altLang="en-US" sz="1600" dirty="0"/>
              <a:t>小组：李明达、黄思远、安文超、邓俊龙</a:t>
            </a:r>
          </a:p>
        </p:txBody>
      </p:sp>
    </p:spTree>
    <p:extLst>
      <p:ext uri="{BB962C8B-B14F-4D97-AF65-F5344CB8AC3E}">
        <p14:creationId xmlns:p14="http://schemas.microsoft.com/office/powerpoint/2010/main" val="756003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降噪耳机</a:t>
            </a:r>
            <a:r>
              <a:rPr lang="zh-CN" altLang="en-US" dirty="0" smtClean="0"/>
              <a:t>原理</a:t>
            </a:r>
            <a:endParaRPr lang="zh-CN" altLang="en-US" dirty="0"/>
          </a:p>
        </p:txBody>
      </p:sp>
      <p:pic>
        <p:nvPicPr>
          <p:cNvPr id="4" name="内容占位符 3" descr="b"/>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6318" y="2093976"/>
            <a:ext cx="4997010" cy="4051300"/>
          </a:xfrm>
          <a:prstGeom prst="rect">
            <a:avLst/>
          </a:prstGeom>
          <a:noFill/>
          <a:ln>
            <a:noFill/>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522" y="2751764"/>
            <a:ext cx="5191125" cy="1993856"/>
          </a:xfrm>
          <a:prstGeom prst="rect">
            <a:avLst/>
          </a:prstGeom>
        </p:spPr>
      </p:pic>
    </p:spTree>
    <p:extLst>
      <p:ext uri="{BB962C8B-B14F-4D97-AF65-F5344CB8AC3E}">
        <p14:creationId xmlns:p14="http://schemas.microsoft.com/office/powerpoint/2010/main" val="377722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fallOve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具体实现</a:t>
            </a:r>
          </a:p>
        </p:txBody>
      </p:sp>
      <p:sp>
        <p:nvSpPr>
          <p:cNvPr id="5" name="文本框 4"/>
          <p:cNvSpPr txBox="1"/>
          <p:nvPr/>
        </p:nvSpPr>
        <p:spPr>
          <a:xfrm>
            <a:off x="7002966" y="2486722"/>
            <a:ext cx="45719" cy="369332"/>
          </a:xfrm>
          <a:prstGeom prst="rect">
            <a:avLst/>
          </a:prstGeom>
          <a:noFill/>
        </p:spPr>
        <p:txBody>
          <a:bodyPr wrap="square" rtlCol="0">
            <a:spAutoFit/>
          </a:bodyPr>
          <a:lstStyle/>
          <a:p>
            <a:endParaRPr lang="zh-CN" altLang="en-US" dirty="0"/>
          </a:p>
        </p:txBody>
      </p:sp>
      <p:sp>
        <p:nvSpPr>
          <p:cNvPr id="6" name="文本框 5"/>
          <p:cNvSpPr txBox="1"/>
          <p:nvPr/>
        </p:nvSpPr>
        <p:spPr>
          <a:xfrm>
            <a:off x="1069848" y="1982694"/>
            <a:ext cx="5497551" cy="4524315"/>
          </a:xfrm>
          <a:prstGeom prst="rect">
            <a:avLst/>
          </a:prstGeom>
          <a:noFill/>
        </p:spPr>
        <p:txBody>
          <a:bodyPr wrap="square" rtlCol="0">
            <a:spAutoFit/>
          </a:bodyPr>
          <a:lstStyle/>
          <a:p>
            <a:r>
              <a:rPr lang="zh-CN" altLang="zh-CN" b="1" dirty="0"/>
              <a:t>主动降噪的算法</a:t>
            </a:r>
            <a:endParaRPr lang="zh-CN" altLang="zh-CN" dirty="0"/>
          </a:p>
          <a:p>
            <a:r>
              <a:rPr lang="en-US" altLang="zh-CN" dirty="0"/>
              <a:t>①</a:t>
            </a:r>
            <a:r>
              <a:rPr lang="zh-CN" altLang="zh-CN" dirty="0"/>
              <a:t>有源降噪算法原理 </a:t>
            </a:r>
          </a:p>
          <a:p>
            <a:r>
              <a:rPr lang="zh-CN" altLang="zh-CN" dirty="0"/>
              <a:t>自适应滤波算法 </a:t>
            </a:r>
          </a:p>
          <a:p>
            <a:r>
              <a:rPr lang="zh-CN" altLang="zh-CN" dirty="0"/>
              <a:t>最速下降算法 </a:t>
            </a:r>
          </a:p>
          <a:p>
            <a:r>
              <a:rPr lang="en-US" altLang="zh-CN" dirty="0"/>
              <a:t>LMS </a:t>
            </a:r>
            <a:r>
              <a:rPr lang="zh-CN" altLang="zh-CN" dirty="0"/>
              <a:t>自适应滤波器算法 </a:t>
            </a:r>
          </a:p>
          <a:p>
            <a:r>
              <a:rPr lang="zh-CN" altLang="zh-CN" dirty="0"/>
              <a:t>变步长控制算法 </a:t>
            </a:r>
          </a:p>
          <a:p>
            <a:r>
              <a:rPr lang="en-US" altLang="zh-CN" dirty="0"/>
              <a:t> </a:t>
            </a:r>
            <a:endParaRPr lang="zh-CN" altLang="zh-CN" dirty="0"/>
          </a:p>
          <a:p>
            <a:r>
              <a:rPr lang="en-US" altLang="zh-CN" dirty="0"/>
              <a:t>②</a:t>
            </a:r>
            <a:r>
              <a:rPr lang="zh-CN" altLang="zh-CN" dirty="0"/>
              <a:t>自适应有源噪声控制原理 </a:t>
            </a:r>
          </a:p>
          <a:p>
            <a:r>
              <a:rPr lang="zh-CN" altLang="zh-CN" dirty="0"/>
              <a:t>处理噪声信号的</a:t>
            </a:r>
            <a:r>
              <a:rPr lang="en-US" altLang="zh-CN" dirty="0"/>
              <a:t> AANC </a:t>
            </a:r>
            <a:r>
              <a:rPr lang="zh-CN" altLang="zh-CN" dirty="0"/>
              <a:t>系统 </a:t>
            </a:r>
          </a:p>
          <a:p>
            <a:r>
              <a:rPr lang="zh-CN" altLang="zh-CN" dirty="0"/>
              <a:t>处理混合信号的</a:t>
            </a:r>
            <a:r>
              <a:rPr lang="en-US" altLang="zh-CN" dirty="0"/>
              <a:t> AANC </a:t>
            </a:r>
            <a:r>
              <a:rPr lang="zh-CN" altLang="zh-CN" dirty="0"/>
              <a:t>系统 </a:t>
            </a:r>
          </a:p>
          <a:p>
            <a:r>
              <a:rPr lang="en-US" altLang="zh-CN" dirty="0"/>
              <a:t> </a:t>
            </a:r>
            <a:endParaRPr lang="zh-CN" altLang="zh-CN" dirty="0"/>
          </a:p>
          <a:p>
            <a:r>
              <a:rPr lang="en-US" altLang="zh-CN" dirty="0"/>
              <a:t>③</a:t>
            </a:r>
            <a:r>
              <a:rPr lang="zh-CN" altLang="zh-CN" dirty="0"/>
              <a:t>信噪分离算法 </a:t>
            </a:r>
          </a:p>
          <a:p>
            <a:r>
              <a:rPr lang="zh-CN" altLang="zh-CN" dirty="0"/>
              <a:t>基于小波变换理论的信噪分离</a:t>
            </a:r>
          </a:p>
          <a:p>
            <a:r>
              <a:rPr lang="zh-CN" altLang="zh-CN" dirty="0"/>
              <a:t>小波阈值滤波算法 </a:t>
            </a:r>
          </a:p>
          <a:p>
            <a:r>
              <a:rPr lang="zh-CN" altLang="zh-CN" dirty="0"/>
              <a:t>阈值确定方法 </a:t>
            </a:r>
          </a:p>
          <a:p>
            <a:endParaRPr lang="zh-CN" altLang="en-US" dirty="0"/>
          </a:p>
        </p:txBody>
      </p:sp>
      <p:pic>
        <p:nvPicPr>
          <p:cNvPr id="9"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4544" y="1982694"/>
            <a:ext cx="6234870" cy="4263846"/>
          </a:xfr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15254"/>
          <a:stretch/>
        </p:blipFill>
        <p:spPr>
          <a:xfrm>
            <a:off x="1515691" y="1714699"/>
            <a:ext cx="8396404" cy="416199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72" y="118808"/>
            <a:ext cx="3286125" cy="6507009"/>
          </a:xfrm>
          <a:prstGeom prst="rect">
            <a:avLst/>
          </a:prstGeom>
        </p:spPr>
      </p:pic>
    </p:spTree>
    <p:extLst>
      <p:ext uri="{BB962C8B-B14F-4D97-AF65-F5344CB8AC3E}">
        <p14:creationId xmlns:p14="http://schemas.microsoft.com/office/powerpoint/2010/main" val="142154161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9520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骨传导</a:t>
            </a:r>
            <a:r>
              <a:rPr lang="zh-CN" altLang="en-US" dirty="0" smtClean="0"/>
              <a:t>原理</a:t>
            </a:r>
            <a:endParaRPr lang="zh-CN" altLang="en-US" dirty="0"/>
          </a:p>
        </p:txBody>
      </p:sp>
      <p:sp>
        <p:nvSpPr>
          <p:cNvPr id="3" name="文本占位符 2"/>
          <p:cNvSpPr>
            <a:spLocks noGrp="1"/>
          </p:cNvSpPr>
          <p:nvPr>
            <p:ph type="body" idx="1"/>
          </p:nvPr>
        </p:nvSpPr>
        <p:spPr/>
        <p:txBody>
          <a:bodyPr/>
          <a:lstStyle/>
          <a:p>
            <a:pPr algn="r"/>
            <a:r>
              <a:rPr lang="zh-CN" altLang="en-US" dirty="0" smtClean="0"/>
              <a:t>李明达</a:t>
            </a:r>
            <a:endParaRPr lang="zh-CN" altLang="en-US" dirty="0"/>
          </a:p>
        </p:txBody>
      </p:sp>
    </p:spTree>
    <p:extLst>
      <p:ext uri="{BB962C8B-B14F-4D97-AF65-F5344CB8AC3E}">
        <p14:creationId xmlns:p14="http://schemas.microsoft.com/office/powerpoint/2010/main" val="3043127925"/>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骨传导</a:t>
            </a:r>
            <a:r>
              <a:rPr lang="zh-CN" altLang="en-US" dirty="0" smtClean="0"/>
              <a:t>原理</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07" y="2457414"/>
            <a:ext cx="6157546" cy="3460541"/>
          </a:xfrm>
          <a:prstGeom prst="rect">
            <a:avLst/>
          </a:prstGeom>
        </p:spPr>
      </p:pic>
      <p:pic>
        <p:nvPicPr>
          <p:cNvPr id="11" name="内容占位符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2457414"/>
            <a:ext cx="5487506" cy="2955569"/>
          </a:xfrm>
          <a:prstGeom prst="rect">
            <a:avLst/>
          </a:prstGeom>
        </p:spPr>
      </p:pic>
    </p:spTree>
    <p:extLst>
      <p:ext uri="{BB962C8B-B14F-4D97-AF65-F5344CB8AC3E}">
        <p14:creationId xmlns:p14="http://schemas.microsoft.com/office/powerpoint/2010/main" val="496856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fallOve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骨传导</a:t>
            </a:r>
            <a:r>
              <a:rPr lang="zh-CN" altLang="en-US" dirty="0" smtClean="0"/>
              <a:t>原理</a:t>
            </a:r>
            <a:endParaRPr lang="zh-CN" altLang="en-US" dirty="0"/>
          </a:p>
        </p:txBody>
      </p:sp>
      <p:pic>
        <p:nvPicPr>
          <p:cNvPr id="4" name="内容占位符 3" descr="a"/>
          <p:cNvPicPr>
            <a:picLocks noGrp="1"/>
          </p:cNvPicPr>
          <p:nvPr>
            <p:ph idx="1"/>
          </p:nvPr>
        </p:nvPicPr>
        <p:blipFill rotWithShape="1">
          <a:blip r:embed="rId2">
            <a:extLst>
              <a:ext uri="{28A0092B-C50C-407E-A947-70E740481C1C}">
                <a14:useLocalDpi xmlns:a14="http://schemas.microsoft.com/office/drawing/2010/main" val="0"/>
              </a:ext>
            </a:extLst>
          </a:blip>
          <a:srcRect l="4310" r="5224"/>
          <a:stretch/>
        </p:blipFill>
        <p:spPr bwMode="auto">
          <a:xfrm>
            <a:off x="5731727" y="2093976"/>
            <a:ext cx="6244683" cy="4051300"/>
          </a:xfrm>
          <a:prstGeom prst="rect">
            <a:avLst/>
          </a:prstGeom>
          <a:noFill/>
          <a:ln>
            <a:noFill/>
          </a:ln>
        </p:spPr>
      </p:pic>
      <p:graphicFrame>
        <p:nvGraphicFramePr>
          <p:cNvPr id="5" name="内容占位符 3">
            <a:extLst>
              <a:ext uri="{FF2B5EF4-FFF2-40B4-BE49-F238E27FC236}">
                <a16:creationId xmlns:a16="http://schemas.microsoft.com/office/drawing/2014/main" id="{6708AC55-397E-AC40-B65B-659A06863E8C}"/>
              </a:ext>
            </a:extLst>
          </p:cNvPr>
          <p:cNvGraphicFramePr>
            <a:graphicFrameLocks/>
          </p:cNvGraphicFramePr>
          <p:nvPr>
            <p:extLst>
              <p:ext uri="{D42A27DB-BD31-4B8C-83A1-F6EECF244321}">
                <p14:modId xmlns:p14="http://schemas.microsoft.com/office/powerpoint/2010/main" val="3799488469"/>
              </p:ext>
            </p:extLst>
          </p:nvPr>
        </p:nvGraphicFramePr>
        <p:xfrm>
          <a:off x="679682" y="2248221"/>
          <a:ext cx="4884776"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线形标注 2 5">
            <a:extLst>
              <a:ext uri="{FF2B5EF4-FFF2-40B4-BE49-F238E27FC236}">
                <a16:creationId xmlns:a16="http://schemas.microsoft.com/office/drawing/2014/main" id="{3EF63EE6-8CE9-5C46-819B-89EB284325A2}"/>
              </a:ext>
            </a:extLst>
          </p:cNvPr>
          <p:cNvSpPr/>
          <p:nvPr/>
        </p:nvSpPr>
        <p:spPr>
          <a:xfrm>
            <a:off x="3894735" y="6299520"/>
            <a:ext cx="3525973" cy="438461"/>
          </a:xfrm>
          <a:prstGeom prst="borderCallout2">
            <a:avLst>
              <a:gd name="adj1" fmla="val 49685"/>
              <a:gd name="adj2" fmla="val 731"/>
              <a:gd name="adj3" fmla="val 18750"/>
              <a:gd name="adj4" fmla="val -21252"/>
              <a:gd name="adj5" fmla="val -117128"/>
              <a:gd name="adj6" fmla="val -460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000" dirty="0"/>
              <a:t>扩频的复合共振技术 等</a:t>
            </a:r>
            <a:endParaRPr lang="en-US" altLang="zh-CN" sz="2000" dirty="0"/>
          </a:p>
        </p:txBody>
      </p:sp>
    </p:spTree>
    <p:extLst>
      <p:ext uri="{BB962C8B-B14F-4D97-AF65-F5344CB8AC3E}">
        <p14:creationId xmlns:p14="http://schemas.microsoft.com/office/powerpoint/2010/main" val="310947522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深层次应用</a:t>
            </a:r>
          </a:p>
        </p:txBody>
      </p:sp>
      <p:sp>
        <p:nvSpPr>
          <p:cNvPr id="3" name="内容占位符 2"/>
          <p:cNvSpPr>
            <a:spLocks noGrp="1"/>
          </p:cNvSpPr>
          <p:nvPr>
            <p:ph idx="1"/>
          </p:nvPr>
        </p:nvSpPr>
        <p:spPr>
          <a:xfrm>
            <a:off x="1069848" y="2121408"/>
            <a:ext cx="4486890" cy="4050792"/>
          </a:xfrm>
        </p:spPr>
        <p:txBody>
          <a:bodyPr>
            <a:normAutofit/>
          </a:bodyPr>
          <a:lstStyle/>
          <a:p>
            <a:r>
              <a:rPr lang="zh-CN" altLang="en-US" sz="2000" dirty="0"/>
              <a:t>普通失聪者</a:t>
            </a:r>
            <a:r>
              <a:rPr lang="en-US" altLang="zh-CN" sz="2000" dirty="0"/>
              <a:t>/</a:t>
            </a:r>
            <a:r>
              <a:rPr lang="zh-CN" altLang="en-US" sz="2000" dirty="0"/>
              <a:t>单耳神经性失聪者</a:t>
            </a:r>
            <a:endParaRPr lang="en-US" altLang="zh-CN"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510" y="2704616"/>
            <a:ext cx="4763165" cy="34675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689" y="2600325"/>
            <a:ext cx="4762500" cy="3571875"/>
          </a:xfrm>
          <a:prstGeom prst="rect">
            <a:avLst/>
          </a:prstGeom>
        </p:spPr>
      </p:pic>
      <p:sp>
        <p:nvSpPr>
          <p:cNvPr id="8" name="内容占位符 2"/>
          <p:cNvSpPr txBox="1">
            <a:spLocks/>
          </p:cNvSpPr>
          <p:nvPr/>
        </p:nvSpPr>
        <p:spPr>
          <a:xfrm>
            <a:off x="6392125" y="2093976"/>
            <a:ext cx="4486890"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zh-CN" altLang="en-US" dirty="0"/>
              <a:t>新的玩法：手指传声</a:t>
            </a:r>
            <a:endParaRPr lang="en-US" altLang="zh-CN" dirty="0"/>
          </a:p>
        </p:txBody>
      </p:sp>
    </p:spTree>
    <p:extLst>
      <p:ext uri="{BB962C8B-B14F-4D97-AF65-F5344CB8AC3E}">
        <p14:creationId xmlns:p14="http://schemas.microsoft.com/office/powerpoint/2010/main" val="394374344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对于几种跑鞋材质的</a:t>
            </a:r>
            <a:r>
              <a:rPr lang="zh-CN" altLang="en-US" dirty="0" smtClean="0"/>
              <a:t>介绍</a:t>
            </a:r>
            <a:endParaRPr lang="zh-CN" altLang="en-US" dirty="0"/>
          </a:p>
        </p:txBody>
      </p:sp>
      <p:sp>
        <p:nvSpPr>
          <p:cNvPr id="3" name="副标题 2"/>
          <p:cNvSpPr>
            <a:spLocks noGrp="1"/>
          </p:cNvSpPr>
          <p:nvPr>
            <p:ph type="body" idx="1"/>
            <p:custDataLst>
              <p:tags r:id="rId3"/>
            </p:custDataLst>
          </p:nvPr>
        </p:nvSpPr>
        <p:spPr>
          <a:xfrm>
            <a:off x="1686270" y="5497551"/>
            <a:ext cx="9910997" cy="914399"/>
          </a:xfrm>
        </p:spPr>
        <p:txBody>
          <a:bodyPr>
            <a:noAutofit/>
          </a:bodyPr>
          <a:lstStyle/>
          <a:p>
            <a:pPr algn="r">
              <a:lnSpc>
                <a:spcPct val="170000"/>
              </a:lnSpc>
            </a:pPr>
            <a:r>
              <a:rPr lang="en-US" altLang="zh-CN" sz="2800" dirty="0"/>
              <a:t>1.Nike Air Zoom </a:t>
            </a:r>
            <a:r>
              <a:rPr lang="en-US" altLang="zh-CN" sz="2800" dirty="0" err="1" smtClean="0"/>
              <a:t>系列</a:t>
            </a:r>
            <a:r>
              <a:rPr lang="zh-CN" altLang="en-US" sz="2800" dirty="0"/>
              <a:t>、</a:t>
            </a:r>
            <a:r>
              <a:rPr lang="en-US" altLang="zh-CN" sz="2800" dirty="0" smtClean="0"/>
              <a:t>2.Adidas </a:t>
            </a:r>
            <a:r>
              <a:rPr lang="en-US" altLang="zh-CN" sz="2800" dirty="0"/>
              <a:t>Boost </a:t>
            </a:r>
            <a:r>
              <a:rPr lang="en-US" altLang="zh-CN" sz="2800" dirty="0" err="1" smtClean="0"/>
              <a:t>系列</a:t>
            </a:r>
            <a:r>
              <a:rPr lang="zh-CN" altLang="en-US" sz="2800" dirty="0"/>
              <a:t>、</a:t>
            </a:r>
            <a:r>
              <a:rPr lang="en-US" altLang="zh-CN" sz="2800" dirty="0" smtClean="0"/>
              <a:t>3.Flyknit </a:t>
            </a:r>
            <a:r>
              <a:rPr lang="en-US" altLang="zh-CN" sz="2800" dirty="0" err="1"/>
              <a:t>科技</a:t>
            </a:r>
            <a:endParaRPr lang="en-US" altLang="zh-CN" sz="2800" dirty="0"/>
          </a:p>
        </p:txBody>
      </p:sp>
      <p:sp>
        <p:nvSpPr>
          <p:cNvPr id="4" name="文本框 3"/>
          <p:cNvSpPr txBox="1"/>
          <p:nvPr/>
        </p:nvSpPr>
        <p:spPr>
          <a:xfrm>
            <a:off x="8709102" y="4875422"/>
            <a:ext cx="2739186" cy="492443"/>
          </a:xfrm>
          <a:prstGeom prst="rect">
            <a:avLst/>
          </a:prstGeom>
          <a:noFill/>
        </p:spPr>
        <p:txBody>
          <a:bodyPr wrap="square" lIns="0" tIns="0" rIns="0" bIns="0" rtlCol="0">
            <a:spAutoFit/>
          </a:bodyPr>
          <a:lstStyle/>
          <a:p>
            <a:pPr algn="r"/>
            <a:r>
              <a:rPr lang="zh-CN" altLang="en-US" sz="3200" dirty="0" smtClean="0">
                <a:latin typeface="Cambria Math" panose="02040503050406030204" pitchFamily="18" charset="0"/>
              </a:rPr>
              <a:t>安文超</a:t>
            </a:r>
          </a:p>
        </p:txBody>
      </p:sp>
    </p:spTree>
    <p:custDataLst>
      <p:tags r:id="rId1"/>
    </p:custDataLst>
    <p:extLst>
      <p:ext uri="{BB962C8B-B14F-4D97-AF65-F5344CB8AC3E}">
        <p14:creationId xmlns:p14="http://schemas.microsoft.com/office/powerpoint/2010/main" val="19091344"/>
      </p:ext>
    </p:extLst>
  </p:cSld>
  <p:clrMapOvr>
    <a:masterClrMapping/>
  </p:clrMapOvr>
  <p:transition spd="slow">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Nike Air Zoom </a:t>
            </a:r>
            <a:r>
              <a:rPr lang="en-US" altLang="zh-CN" dirty="0" err="1"/>
              <a:t>系列</a:t>
            </a:r>
            <a:endParaRPr lang="en-US" altLang="zh-CN" dirty="0"/>
          </a:p>
        </p:txBody>
      </p:sp>
      <p:pic>
        <p:nvPicPr>
          <p:cNvPr id="4" name="图片 3" descr="wIliiijlKqtmdwELxbygkX=tjpjtfk8ZJ7xboB5co3Rhy1527921173057[1]"/>
          <p:cNvPicPr>
            <a:picLocks noChangeAspect="1"/>
          </p:cNvPicPr>
          <p:nvPr/>
        </p:nvPicPr>
        <p:blipFill>
          <a:blip r:embed="rId3"/>
          <a:stretch>
            <a:fillRect/>
          </a:stretch>
        </p:blipFill>
        <p:spPr>
          <a:xfrm>
            <a:off x="1999334" y="1686159"/>
            <a:ext cx="8199427" cy="4881584"/>
          </a:xfrm>
          <a:prstGeom prst="rect">
            <a:avLst/>
          </a:prstGeom>
        </p:spPr>
      </p:pic>
    </p:spTree>
    <p:custDataLst>
      <p:tags r:id="rId1"/>
    </p:custDataLst>
    <p:extLst>
      <p:ext uri="{BB962C8B-B14F-4D97-AF65-F5344CB8AC3E}">
        <p14:creationId xmlns:p14="http://schemas.microsoft.com/office/powerpoint/2010/main" val="2024076634"/>
      </p:ext>
    </p:extLst>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2.Adidas Boost </a:t>
            </a:r>
            <a:r>
              <a:rPr lang="en-US" altLang="zh-CN" dirty="0" err="1"/>
              <a:t>系列</a:t>
            </a:r>
            <a:endParaRPr lang="en-US" altLang="zh-CN"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3999" y="1682492"/>
            <a:ext cx="7750098" cy="4857699"/>
          </a:xfrm>
        </p:spPr>
      </p:pic>
    </p:spTree>
    <p:custDataLst>
      <p:tags r:id="rId1"/>
    </p:custDataLst>
    <p:extLst>
      <p:ext uri="{BB962C8B-B14F-4D97-AF65-F5344CB8AC3E}">
        <p14:creationId xmlns:p14="http://schemas.microsoft.com/office/powerpoint/2010/main" val="2904840259"/>
      </p:ext>
    </p:extLst>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报告内容</a:t>
            </a:r>
          </a:p>
        </p:txBody>
      </p:sp>
      <p:sp>
        <p:nvSpPr>
          <p:cNvPr id="3" name="内容占位符 2"/>
          <p:cNvSpPr>
            <a:spLocks noGrp="1"/>
          </p:cNvSpPr>
          <p:nvPr>
            <p:ph idx="1"/>
          </p:nvPr>
        </p:nvSpPr>
        <p:spPr>
          <a:xfrm>
            <a:off x="1069848" y="2093976"/>
            <a:ext cx="10058400" cy="4050792"/>
          </a:xfrm>
        </p:spPr>
        <p:txBody>
          <a:bodyPr>
            <a:normAutofit lnSpcReduction="10000"/>
          </a:bodyPr>
          <a:lstStyle/>
          <a:p>
            <a:pPr marL="0" indent="0" algn="ctr">
              <a:buNone/>
            </a:pPr>
            <a:r>
              <a:rPr lang="en-US" altLang="zh-CN" sz="3200" dirty="0"/>
              <a:t>1. </a:t>
            </a:r>
            <a:r>
              <a:rPr lang="zh-CN" altLang="en-US" sz="3200" dirty="0"/>
              <a:t>题目背景</a:t>
            </a:r>
            <a:endParaRPr lang="en-US" altLang="zh-CN" sz="3200" dirty="0"/>
          </a:p>
          <a:p>
            <a:pPr marL="0" indent="0" algn="ctr">
              <a:buNone/>
            </a:pPr>
            <a:r>
              <a:rPr lang="en-US" altLang="zh-CN" sz="3200" dirty="0"/>
              <a:t>2. </a:t>
            </a:r>
            <a:r>
              <a:rPr lang="zh-CN" altLang="en-US" sz="3200" dirty="0"/>
              <a:t>研究目标</a:t>
            </a:r>
            <a:endParaRPr lang="en-US" altLang="zh-CN" sz="3200" dirty="0"/>
          </a:p>
          <a:p>
            <a:pPr marL="0" indent="0" algn="ctr">
              <a:buNone/>
            </a:pPr>
            <a:r>
              <a:rPr lang="en-US" altLang="zh-CN" sz="3200" dirty="0"/>
              <a:t>3. </a:t>
            </a:r>
            <a:r>
              <a:rPr lang="zh-CN" altLang="en-US" sz="3200" dirty="0"/>
              <a:t>研究内容</a:t>
            </a:r>
            <a:endParaRPr lang="en-US" altLang="zh-CN" sz="3200" dirty="0"/>
          </a:p>
          <a:p>
            <a:pPr marL="0" indent="0" algn="ctr">
              <a:buNone/>
            </a:pPr>
            <a:r>
              <a:rPr lang="en-US" altLang="zh-CN" sz="3200" dirty="0"/>
              <a:t>4. </a:t>
            </a:r>
            <a:r>
              <a:rPr lang="zh-CN" altLang="en-US" sz="3200" dirty="0"/>
              <a:t>研究分工</a:t>
            </a:r>
            <a:endParaRPr lang="en-US" altLang="zh-CN" sz="3200" dirty="0"/>
          </a:p>
          <a:p>
            <a:pPr marL="0" indent="0" algn="ctr">
              <a:buNone/>
            </a:pPr>
            <a:r>
              <a:rPr lang="en-US" altLang="zh-CN" sz="3200" dirty="0"/>
              <a:t>5. </a:t>
            </a:r>
            <a:r>
              <a:rPr lang="zh-CN" altLang="en-US" sz="3200" dirty="0"/>
              <a:t>研究过程</a:t>
            </a:r>
            <a:endParaRPr lang="en-US" altLang="zh-CN" sz="3200" dirty="0"/>
          </a:p>
          <a:p>
            <a:pPr marL="0" indent="0" algn="ctr">
              <a:buNone/>
            </a:pPr>
            <a:r>
              <a:rPr lang="en-US" altLang="zh-CN" sz="3200" dirty="0"/>
              <a:t>6. </a:t>
            </a:r>
            <a:r>
              <a:rPr lang="zh-CN" altLang="en-US" sz="3200" dirty="0"/>
              <a:t>预期结果</a:t>
            </a:r>
            <a:endParaRPr lang="en-US" altLang="zh-CN" sz="3200" dirty="0"/>
          </a:p>
          <a:p>
            <a:pPr marL="0" indent="0" algn="ctr">
              <a:buNone/>
            </a:pPr>
            <a:r>
              <a:rPr lang="en-US" altLang="zh-CN" sz="3200" dirty="0"/>
              <a:t>7. </a:t>
            </a:r>
            <a:r>
              <a:rPr lang="zh-CN" altLang="en-US" sz="3200" dirty="0"/>
              <a:t>社科意义</a:t>
            </a:r>
          </a:p>
        </p:txBody>
      </p:sp>
    </p:spTree>
    <p:extLst>
      <p:ext uri="{BB962C8B-B14F-4D97-AF65-F5344CB8AC3E}">
        <p14:creationId xmlns:p14="http://schemas.microsoft.com/office/powerpoint/2010/main" val="1736044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3.Flyknit </a:t>
            </a:r>
            <a:r>
              <a:rPr lang="en-US" altLang="zh-CN" dirty="0" err="1"/>
              <a:t>科技</a:t>
            </a:r>
            <a:endParaRPr lang="en-US" altLang="zh-CN" dirty="0"/>
          </a:p>
        </p:txBody>
      </p:sp>
      <p:pic>
        <p:nvPicPr>
          <p:cNvPr id="4" name="图片 3" descr="14083424-6ffb33a99467e509[1]"/>
          <p:cNvPicPr>
            <a:picLocks noChangeAspect="1"/>
          </p:cNvPicPr>
          <p:nvPr/>
        </p:nvPicPr>
        <p:blipFill>
          <a:blip r:embed="rId3"/>
          <a:stretch>
            <a:fillRect/>
          </a:stretch>
        </p:blipFill>
        <p:spPr>
          <a:xfrm>
            <a:off x="6801113" y="1796691"/>
            <a:ext cx="5079915" cy="483450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18" y="2093976"/>
            <a:ext cx="6359910" cy="4239940"/>
          </a:xfrm>
          <a:prstGeom prst="rect">
            <a:avLst/>
          </a:prstGeom>
        </p:spPr>
      </p:pic>
    </p:spTree>
    <p:custDataLst>
      <p:tags r:id="rId1"/>
    </p:custDataLst>
    <p:extLst>
      <p:ext uri="{BB962C8B-B14F-4D97-AF65-F5344CB8AC3E}">
        <p14:creationId xmlns:p14="http://schemas.microsoft.com/office/powerpoint/2010/main" val="1398907867"/>
      </p:ext>
    </p:extLst>
  </p:cSld>
  <p:clrMapOvr>
    <a:masterClrMapping/>
  </p:clrMapOvr>
  <mc:AlternateContent xmlns:mc="http://schemas.openxmlformats.org/markup-compatibility/2006">
    <mc:Choice xmlns:p14="http://schemas.microsoft.com/office/powerpoint/2010/main" Requires="p14">
      <p:transition p14:dur="400">
        <p:push dir="u"/>
      </p:transition>
    </mc:Choice>
    <mc:Fallback>
      <p:transition>
        <p:push dir="u"/>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对于几种新型跑鞋的</a:t>
            </a:r>
            <a:r>
              <a:rPr lang="zh-CN" altLang="en-US" dirty="0" smtClean="0"/>
              <a:t>介绍</a:t>
            </a:r>
            <a:endParaRPr lang="zh-CN" altLang="en-US" dirty="0"/>
          </a:p>
        </p:txBody>
      </p:sp>
      <p:sp>
        <p:nvSpPr>
          <p:cNvPr id="3" name="副标题 2"/>
          <p:cNvSpPr>
            <a:spLocks noGrp="1"/>
          </p:cNvSpPr>
          <p:nvPr>
            <p:ph type="body" idx="1"/>
            <p:custDataLst>
              <p:tags r:id="rId3"/>
            </p:custDataLst>
          </p:nvPr>
        </p:nvSpPr>
        <p:spPr>
          <a:xfrm>
            <a:off x="271346" y="5555315"/>
            <a:ext cx="11920654" cy="1066800"/>
          </a:xfrm>
        </p:spPr>
        <p:txBody>
          <a:bodyPr>
            <a:noAutofit/>
          </a:bodyPr>
          <a:lstStyle/>
          <a:p>
            <a:pPr algn="ctr">
              <a:lnSpc>
                <a:spcPct val="170000"/>
              </a:lnSpc>
              <a:spcBef>
                <a:spcPts val="1800"/>
              </a:spcBef>
            </a:pPr>
            <a:r>
              <a:rPr lang="en-US" altLang="zh-CN" sz="2400" dirty="0"/>
              <a:t>1</a:t>
            </a:r>
            <a:r>
              <a:rPr lang="en-US" altLang="zh-CN" sz="2800" dirty="0"/>
              <a:t>.“</a:t>
            </a:r>
            <a:r>
              <a:rPr lang="en-US" altLang="zh-CN" sz="2400" dirty="0"/>
              <a:t>回到未来” NIKE AIR </a:t>
            </a:r>
            <a:r>
              <a:rPr lang="en-US" altLang="zh-CN" sz="2400" dirty="0" smtClean="0"/>
              <a:t>MAG</a:t>
            </a:r>
            <a:r>
              <a:rPr lang="zh-CN" altLang="en-US" sz="2400" dirty="0" smtClean="0"/>
              <a:t>、</a:t>
            </a:r>
            <a:r>
              <a:rPr lang="en-US" altLang="zh-CN" sz="2400" dirty="0" smtClean="0"/>
              <a:t>2</a:t>
            </a:r>
            <a:r>
              <a:rPr lang="en-US" altLang="zh-CN" sz="2400" dirty="0"/>
              <a:t>.“漂浮鞋” Brooks </a:t>
            </a:r>
            <a:r>
              <a:rPr lang="en-US" altLang="zh-CN" sz="2400" dirty="0" smtClean="0"/>
              <a:t>Levitate</a:t>
            </a:r>
            <a:r>
              <a:rPr lang="zh-CN" altLang="en-US" sz="2400" dirty="0" smtClean="0"/>
              <a:t>、</a:t>
            </a:r>
            <a:r>
              <a:rPr lang="en-US" altLang="zh-CN" sz="2400" dirty="0" smtClean="0"/>
              <a:t>3 </a:t>
            </a:r>
            <a:r>
              <a:rPr lang="en-US" altLang="zh-CN" sz="2400" dirty="0"/>
              <a:t>.“</a:t>
            </a:r>
            <a:r>
              <a:rPr lang="zh-CN" altLang="en-US" sz="2400" dirty="0"/>
              <a:t>脚趾鞋</a:t>
            </a:r>
            <a:r>
              <a:rPr lang="en-US" altLang="zh-CN" sz="2400" dirty="0"/>
              <a:t>”</a:t>
            </a:r>
            <a:r>
              <a:rPr lang="zh-CN" altLang="zh-CN" sz="2400" dirty="0"/>
              <a:t> </a:t>
            </a:r>
            <a:r>
              <a:rPr lang="en-US" altLang="zh-CN" sz="2400" dirty="0"/>
              <a:t> </a:t>
            </a:r>
            <a:r>
              <a:rPr lang="en-US" altLang="zh-CN" sz="2400" dirty="0" err="1"/>
              <a:t>ToPo</a:t>
            </a:r>
            <a:r>
              <a:rPr lang="zh-CN" altLang="zh-CN" sz="2400" dirty="0"/>
              <a:t>分趾</a:t>
            </a:r>
            <a:r>
              <a:rPr lang="zh-CN" altLang="zh-CN" sz="2400" dirty="0" smtClean="0"/>
              <a:t>跑</a:t>
            </a:r>
            <a:r>
              <a:rPr lang="zh-CN" altLang="en-US" sz="2400" dirty="0" smtClean="0"/>
              <a:t>鞋</a:t>
            </a:r>
            <a:endParaRPr lang="zh-CN" altLang="zh-CN" sz="2400" dirty="0"/>
          </a:p>
        </p:txBody>
      </p:sp>
      <p:sp>
        <p:nvSpPr>
          <p:cNvPr id="4" name="文本框 3"/>
          <p:cNvSpPr txBox="1"/>
          <p:nvPr/>
        </p:nvSpPr>
        <p:spPr>
          <a:xfrm>
            <a:off x="8709102" y="4904304"/>
            <a:ext cx="2739186" cy="492443"/>
          </a:xfrm>
          <a:prstGeom prst="rect">
            <a:avLst/>
          </a:prstGeom>
          <a:noFill/>
        </p:spPr>
        <p:txBody>
          <a:bodyPr wrap="square" lIns="0" tIns="0" rIns="0" bIns="0" rtlCol="0">
            <a:spAutoFit/>
          </a:bodyPr>
          <a:lstStyle/>
          <a:p>
            <a:pPr algn="r"/>
            <a:r>
              <a:rPr lang="zh-CN" altLang="en-US" sz="3200" dirty="0" smtClean="0">
                <a:latin typeface="Cambria Math" panose="02040503050406030204" pitchFamily="18" charset="0"/>
              </a:rPr>
              <a:t>安文超</a:t>
            </a:r>
          </a:p>
        </p:txBody>
      </p:sp>
    </p:spTree>
    <p:custDataLst>
      <p:tags r:id="rId1"/>
    </p:custDataLst>
    <p:extLst>
      <p:ext uri="{BB962C8B-B14F-4D97-AF65-F5344CB8AC3E}">
        <p14:creationId xmlns:p14="http://schemas.microsoft.com/office/powerpoint/2010/main" val="3327606298"/>
      </p:ext>
    </p:extLst>
  </p:cSld>
  <p:clrMapOvr>
    <a:masterClrMapping/>
  </p:clrMapOvr>
  <p:transition spd="slow">
    <p:wheel spokes="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1.“回到未来” NIKE AIR MAG</a:t>
            </a:r>
          </a:p>
        </p:txBody>
      </p:sp>
      <p:pic>
        <p:nvPicPr>
          <p:cNvPr id="4" name="图片 1" descr="IMG_256"/>
          <p:cNvPicPr>
            <a:picLocks noGrp="1" noChangeAspect="1"/>
          </p:cNvPicPr>
          <p:nvPr>
            <p:ph idx="1"/>
          </p:nvPr>
        </p:nvPicPr>
        <p:blipFill>
          <a:blip r:embed="rId3"/>
          <a:stretch>
            <a:fillRect/>
          </a:stretch>
        </p:blipFill>
        <p:spPr>
          <a:xfrm>
            <a:off x="2112847" y="1701035"/>
            <a:ext cx="7086909" cy="4931138"/>
          </a:xfrm>
          <a:prstGeom prst="rect">
            <a:avLst/>
          </a:prstGeom>
          <a:noFill/>
          <a:ln w="9525">
            <a:noFill/>
          </a:ln>
        </p:spPr>
      </p:pic>
    </p:spTree>
    <p:custDataLst>
      <p:tags r:id="rId1"/>
    </p:custDataLst>
    <p:extLst>
      <p:ext uri="{BB962C8B-B14F-4D97-AF65-F5344CB8AC3E}">
        <p14:creationId xmlns:p14="http://schemas.microsoft.com/office/powerpoint/2010/main" val="277146463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descr="IMG_256"/>
          <p:cNvPicPr>
            <a:picLocks noGrp="1" noChangeAspect="1"/>
          </p:cNvPicPr>
          <p:nvPr>
            <p:ph idx="1"/>
          </p:nvPr>
        </p:nvPicPr>
        <p:blipFill>
          <a:blip r:embed="rId3"/>
          <a:stretch>
            <a:fillRect/>
          </a:stretch>
        </p:blipFill>
        <p:spPr>
          <a:xfrm>
            <a:off x="990413" y="759384"/>
            <a:ext cx="10137835" cy="5529903"/>
          </a:xfrm>
          <a:prstGeom prst="rect">
            <a:avLst/>
          </a:prstGeom>
          <a:noFill/>
          <a:ln w="9525">
            <a:noFill/>
          </a:ln>
        </p:spPr>
      </p:pic>
      <p:sp>
        <p:nvSpPr>
          <p:cNvPr id="2" name="标题 1"/>
          <p:cNvSpPr>
            <a:spLocks noGrp="1"/>
          </p:cNvSpPr>
          <p:nvPr>
            <p:ph type="title"/>
          </p:nvPr>
        </p:nvSpPr>
        <p:spPr/>
        <p:txBody>
          <a:bodyPr/>
          <a:lstStyle/>
          <a:p>
            <a:r>
              <a:rPr lang="en-US" altLang="zh-CN" dirty="0"/>
              <a:t>2.“漂浮鞋” Brooks Levitate</a:t>
            </a:r>
          </a:p>
        </p:txBody>
      </p:sp>
    </p:spTree>
    <p:custDataLst>
      <p:tags r:id="rId1"/>
    </p:custDataLst>
    <p:extLst>
      <p:ext uri="{BB962C8B-B14F-4D97-AF65-F5344CB8AC3E}">
        <p14:creationId xmlns:p14="http://schemas.microsoft.com/office/powerpoint/2010/main" val="159579072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IMG_256">
            <a:hlinkClick r:id="rId3" tooltip="点击查看原图"/>
          </p:cNvPr>
          <p:cNvPicPr>
            <a:picLocks noGrp="1" noChangeAspect="1"/>
          </p:cNvPicPr>
          <p:nvPr>
            <p:ph idx="1"/>
          </p:nvPr>
        </p:nvPicPr>
        <p:blipFill>
          <a:blip r:embed="rId4"/>
          <a:stretch>
            <a:fillRect/>
          </a:stretch>
        </p:blipFill>
        <p:spPr>
          <a:xfrm>
            <a:off x="1630011" y="307852"/>
            <a:ext cx="9132896" cy="6550148"/>
          </a:xfrm>
          <a:prstGeom prst="rect">
            <a:avLst/>
          </a:prstGeom>
          <a:noFill/>
          <a:ln w="9525">
            <a:noFill/>
          </a:ln>
        </p:spPr>
      </p:pic>
      <p:sp>
        <p:nvSpPr>
          <p:cNvPr id="2" name="标题 1"/>
          <p:cNvSpPr>
            <a:spLocks noGrp="1"/>
          </p:cNvSpPr>
          <p:nvPr>
            <p:ph type="title"/>
          </p:nvPr>
        </p:nvSpPr>
        <p:spPr/>
        <p:txBody>
          <a:bodyPr/>
          <a:lstStyle/>
          <a:p>
            <a:r>
              <a:rPr lang="en-US" altLang="zh-CN" dirty="0"/>
              <a:t>3 .“</a:t>
            </a:r>
            <a:r>
              <a:rPr lang="zh-CN" altLang="en-US" dirty="0"/>
              <a:t>脚趾鞋</a:t>
            </a:r>
            <a:r>
              <a:rPr lang="en-US" altLang="zh-CN" dirty="0"/>
              <a:t>”</a:t>
            </a:r>
            <a:r>
              <a:rPr lang="zh-CN" altLang="zh-CN" dirty="0"/>
              <a:t> </a:t>
            </a:r>
            <a:r>
              <a:rPr lang="en-US" altLang="zh-CN" dirty="0"/>
              <a:t> </a:t>
            </a:r>
            <a:r>
              <a:rPr lang="en-US" altLang="zh-CN" dirty="0" err="1"/>
              <a:t>ToPo</a:t>
            </a:r>
            <a:r>
              <a:rPr lang="zh-CN" altLang="zh-CN" dirty="0"/>
              <a:t>分趾跑步</a:t>
            </a:r>
            <a:r>
              <a:rPr lang="zh-CN" altLang="en-US" dirty="0"/>
              <a:t>鞋</a:t>
            </a:r>
            <a:endParaRPr lang="en-US" altLang="zh-CN" dirty="0"/>
          </a:p>
        </p:txBody>
      </p:sp>
    </p:spTree>
    <p:custDataLst>
      <p:tags r:id="rId1"/>
    </p:custDataLst>
    <p:extLst>
      <p:ext uri="{BB962C8B-B14F-4D97-AF65-F5344CB8AC3E}">
        <p14:creationId xmlns:p14="http://schemas.microsoft.com/office/powerpoint/2010/main" val="2250325622"/>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8FDE3A-E332-A043-8FA3-A1426F90C9A5}"/>
              </a:ext>
            </a:extLst>
          </p:cNvPr>
          <p:cNvSpPr>
            <a:spLocks noGrp="1"/>
          </p:cNvSpPr>
          <p:nvPr>
            <p:ph type="title"/>
          </p:nvPr>
        </p:nvSpPr>
        <p:spPr/>
        <p:txBody>
          <a:bodyPr/>
          <a:lstStyle/>
          <a:p>
            <a:pPr algn="ctr"/>
            <a:r>
              <a:rPr lang="zh-CN" altLang="zh-CN" b="1" dirty="0"/>
              <a:t>压缩</a:t>
            </a:r>
            <a:r>
              <a:rPr lang="zh-CN" altLang="en-US" b="1" dirty="0"/>
              <a:t>服装</a:t>
            </a:r>
            <a:r>
              <a:rPr lang="zh-CN" altLang="zh-CN" b="1" dirty="0"/>
              <a:t>与运动表现</a:t>
            </a:r>
            <a:r>
              <a:rPr lang="en-US" altLang="zh-CN" b="1" dirty="0"/>
              <a:t/>
            </a:r>
            <a:br>
              <a:rPr lang="en-US" altLang="zh-CN" b="1" dirty="0"/>
            </a:br>
            <a:r>
              <a:rPr lang="zh-CN" altLang="en-US" b="1" dirty="0"/>
              <a:t>的</a:t>
            </a:r>
            <a:r>
              <a:rPr lang="zh-CN" altLang="zh-CN" b="1" dirty="0"/>
              <a:t>关系探究</a:t>
            </a:r>
            <a:endParaRPr kumimoji="1" lang="zh-CN" altLang="en-US" dirty="0"/>
          </a:p>
        </p:txBody>
      </p:sp>
      <p:sp>
        <p:nvSpPr>
          <p:cNvPr id="5" name="副标题 4">
            <a:extLst>
              <a:ext uri="{FF2B5EF4-FFF2-40B4-BE49-F238E27FC236}">
                <a16:creationId xmlns:a16="http://schemas.microsoft.com/office/drawing/2014/main" id="{17753347-127A-BD4F-A361-88A908563BCE}"/>
              </a:ext>
            </a:extLst>
          </p:cNvPr>
          <p:cNvSpPr>
            <a:spLocks noGrp="1"/>
          </p:cNvSpPr>
          <p:nvPr>
            <p:ph type="body" idx="1"/>
          </p:nvPr>
        </p:nvSpPr>
        <p:spPr/>
        <p:txBody>
          <a:bodyPr>
            <a:normAutofit/>
          </a:bodyPr>
          <a:lstStyle/>
          <a:p>
            <a:pPr algn="r"/>
            <a:r>
              <a:rPr kumimoji="1" lang="zh-CN" altLang="en-US" sz="3200" dirty="0"/>
              <a:t>邓俊龙</a:t>
            </a:r>
          </a:p>
        </p:txBody>
      </p:sp>
    </p:spTree>
    <p:extLst>
      <p:ext uri="{BB962C8B-B14F-4D97-AF65-F5344CB8AC3E}">
        <p14:creationId xmlns:p14="http://schemas.microsoft.com/office/powerpoint/2010/main" val="4098252344"/>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6E371994-CA26-7B49-86C2-6E8F4689D65D}"/>
              </a:ext>
            </a:extLst>
          </p:cNvPr>
          <p:cNvGraphicFramePr/>
          <p:nvPr>
            <p:extLst/>
          </p:nvPr>
        </p:nvGraphicFramePr>
        <p:xfrm>
          <a:off x="6390044" y="1450639"/>
          <a:ext cx="4367603" cy="43579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a:extLst>
              <a:ext uri="{FF2B5EF4-FFF2-40B4-BE49-F238E27FC236}">
                <a16:creationId xmlns:a16="http://schemas.microsoft.com/office/drawing/2014/main" id="{E3D87BBD-B01F-2640-9736-76917DF6F6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564" y="1182246"/>
            <a:ext cx="4894729" cy="4894729"/>
          </a:xfrm>
          <a:prstGeom prst="rect">
            <a:avLst/>
          </a:prstGeom>
        </p:spPr>
      </p:pic>
    </p:spTree>
    <p:extLst>
      <p:ext uri="{BB962C8B-B14F-4D97-AF65-F5344CB8AC3E}">
        <p14:creationId xmlns:p14="http://schemas.microsoft.com/office/powerpoint/2010/main" val="156806908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AD9E36-861F-7440-A5EE-3B710C0B23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911" y="419547"/>
            <a:ext cx="6993456" cy="6024284"/>
          </a:xfrm>
          <a:prstGeom prst="rect">
            <a:avLst/>
          </a:prstGeom>
        </p:spPr>
      </p:pic>
      <p:graphicFrame>
        <p:nvGraphicFramePr>
          <p:cNvPr id="4" name="图示 3">
            <a:extLst>
              <a:ext uri="{FF2B5EF4-FFF2-40B4-BE49-F238E27FC236}">
                <a16:creationId xmlns:a16="http://schemas.microsoft.com/office/drawing/2014/main" id="{8B07DBBC-C879-BF45-B30C-2A8422E8710F}"/>
              </a:ext>
            </a:extLst>
          </p:cNvPr>
          <p:cNvGraphicFramePr/>
          <p:nvPr>
            <p:extLst/>
          </p:nvPr>
        </p:nvGraphicFramePr>
        <p:xfrm>
          <a:off x="7035501" y="892885"/>
          <a:ext cx="4991548" cy="5249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66738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023DE2-8A27-D74C-9C74-16D7B67B8297}"/>
              </a:ext>
            </a:extLst>
          </p:cNvPr>
          <p:cNvSpPr txBox="1"/>
          <p:nvPr/>
        </p:nvSpPr>
        <p:spPr>
          <a:xfrm>
            <a:off x="819409" y="774550"/>
            <a:ext cx="923330" cy="5282005"/>
          </a:xfrm>
          <a:prstGeom prst="rect">
            <a:avLst/>
          </a:prstGeom>
          <a:noFill/>
        </p:spPr>
        <p:txBody>
          <a:bodyPr vert="eaVert" wrap="square" rtlCol="0">
            <a:spAutoFit/>
          </a:bodyPr>
          <a:lstStyle/>
          <a:p>
            <a:r>
              <a:rPr kumimoji="1" lang="zh-CN" altLang="en-US" sz="4800" dirty="0"/>
              <a:t>运动过程中的效应 </a:t>
            </a:r>
          </a:p>
        </p:txBody>
      </p:sp>
      <p:pic>
        <p:nvPicPr>
          <p:cNvPr id="5" name="图片 4">
            <a:extLst>
              <a:ext uri="{FF2B5EF4-FFF2-40B4-BE49-F238E27FC236}">
                <a16:creationId xmlns:a16="http://schemas.microsoft.com/office/drawing/2014/main" id="{3E88185A-7976-7E49-812A-411AA58AC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769" y="10886"/>
            <a:ext cx="8306233" cy="6858000"/>
          </a:xfrm>
          <a:prstGeom prst="rect">
            <a:avLst/>
          </a:prstGeom>
        </p:spPr>
      </p:pic>
    </p:spTree>
    <p:extLst>
      <p:ext uri="{BB962C8B-B14F-4D97-AF65-F5344CB8AC3E}">
        <p14:creationId xmlns:p14="http://schemas.microsoft.com/office/powerpoint/2010/main" val="308182125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CA75F4-4BE7-2D48-B171-F33C3F0869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7694" y="0"/>
            <a:ext cx="8388175" cy="6858000"/>
          </a:xfrm>
          <a:prstGeom prst="rect">
            <a:avLst/>
          </a:prstGeom>
        </p:spPr>
      </p:pic>
      <p:sp>
        <p:nvSpPr>
          <p:cNvPr id="4" name="文本框 3">
            <a:extLst>
              <a:ext uri="{FF2B5EF4-FFF2-40B4-BE49-F238E27FC236}">
                <a16:creationId xmlns:a16="http://schemas.microsoft.com/office/drawing/2014/main" id="{2E18BC9D-63CE-C549-B68F-6F5C1AFAB23C}"/>
              </a:ext>
            </a:extLst>
          </p:cNvPr>
          <p:cNvSpPr txBox="1"/>
          <p:nvPr/>
        </p:nvSpPr>
        <p:spPr>
          <a:xfrm>
            <a:off x="744106" y="656216"/>
            <a:ext cx="923330" cy="5744584"/>
          </a:xfrm>
          <a:prstGeom prst="rect">
            <a:avLst/>
          </a:prstGeom>
          <a:noFill/>
        </p:spPr>
        <p:txBody>
          <a:bodyPr vert="eaVert" wrap="square" rtlCol="0">
            <a:spAutoFit/>
          </a:bodyPr>
          <a:lstStyle/>
          <a:p>
            <a:r>
              <a:rPr kumimoji="1" lang="zh-CN" altLang="en-US" sz="4800" dirty="0"/>
              <a:t>运动恢复期间的效应 </a:t>
            </a:r>
          </a:p>
        </p:txBody>
      </p:sp>
    </p:spTree>
    <p:extLst>
      <p:ext uri="{BB962C8B-B14F-4D97-AF65-F5344CB8AC3E}">
        <p14:creationId xmlns:p14="http://schemas.microsoft.com/office/powerpoint/2010/main" val="290703827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题目背景</a:t>
            </a:r>
          </a:p>
        </p:txBody>
      </p:sp>
      <p:sp>
        <p:nvSpPr>
          <p:cNvPr id="3" name="内容占位符 2"/>
          <p:cNvSpPr>
            <a:spLocks noGrp="1"/>
          </p:cNvSpPr>
          <p:nvPr>
            <p:ph idx="1"/>
          </p:nvPr>
        </p:nvSpPr>
        <p:spPr/>
        <p:txBody>
          <a:bodyPr>
            <a:normAutofit/>
          </a:bodyPr>
          <a:lstStyle/>
          <a:p>
            <a:r>
              <a:rPr lang="zh-CN" altLang="en-US" dirty="0"/>
              <a:t>健康在如今社会变得更加重要，这个健康，不止体现在更有营养更加均衡的食物上，还体现在人们更加注重户外运动。</a:t>
            </a:r>
            <a:endParaRPr lang="en-US" altLang="zh-CN" dirty="0"/>
          </a:p>
          <a:p>
            <a:endParaRPr lang="en-US" altLang="zh-CN" dirty="0"/>
          </a:p>
          <a:p>
            <a:r>
              <a:rPr lang="zh-CN" altLang="en-US" dirty="0"/>
              <a:t>当我们谈论中高强度户外运动的时候，其实或多或少总有会伴有一些受伤，所以很多人都会选择带运动设备，这些运动设备价格不菲，主要是因为背后有强硬的科技。</a:t>
            </a:r>
            <a:endParaRPr lang="en-US" altLang="zh-CN" dirty="0"/>
          </a:p>
          <a:p>
            <a:pPr marL="0" indent="0">
              <a:buNone/>
            </a:pPr>
            <a:endParaRPr lang="en-US" altLang="zh-CN" dirty="0"/>
          </a:p>
          <a:p>
            <a:pPr marL="0" indent="0">
              <a:buNone/>
            </a:pPr>
            <a:r>
              <a:rPr lang="zh-CN" altLang="en-US" dirty="0"/>
              <a:t>例如</a:t>
            </a:r>
            <a:endParaRPr lang="en-US" altLang="zh-CN" dirty="0"/>
          </a:p>
          <a:p>
            <a:pPr marL="274320" lvl="1" indent="0">
              <a:buNone/>
            </a:pPr>
            <a:r>
              <a:rPr lang="zh-CN" altLang="en-US" dirty="0"/>
              <a:t>鞋底的科技有</a:t>
            </a:r>
            <a:r>
              <a:rPr lang="en-US" altLang="zh-CN" dirty="0"/>
              <a:t>Zoom/React(Nike)</a:t>
            </a:r>
            <a:r>
              <a:rPr lang="zh-CN" altLang="en-US" dirty="0"/>
              <a:t>，</a:t>
            </a:r>
            <a:r>
              <a:rPr lang="en-US" altLang="zh-CN" dirty="0"/>
              <a:t>Boost/</a:t>
            </a:r>
            <a:r>
              <a:rPr lang="en-US" altLang="zh-CN" dirty="0" err="1"/>
              <a:t>Futurecraft</a:t>
            </a:r>
            <a:r>
              <a:rPr lang="en-US" altLang="zh-CN" dirty="0"/>
              <a:t>(Adidas)</a:t>
            </a:r>
          </a:p>
          <a:p>
            <a:pPr marL="274320" lvl="1" indent="0">
              <a:buNone/>
            </a:pPr>
            <a:r>
              <a:rPr lang="zh-CN" altLang="en-US" dirty="0"/>
              <a:t>鞋面的科技有</a:t>
            </a:r>
            <a:r>
              <a:rPr lang="en-US" altLang="zh-CN" dirty="0" err="1"/>
              <a:t>Flyknit</a:t>
            </a:r>
            <a:r>
              <a:rPr lang="en-US" altLang="zh-CN" dirty="0"/>
              <a:t>(Nike)</a:t>
            </a:r>
          </a:p>
          <a:p>
            <a:pPr marL="274320" lvl="1" indent="0">
              <a:buNone/>
            </a:pPr>
            <a:r>
              <a:rPr lang="zh-CN" altLang="en-US" dirty="0"/>
              <a:t>耳机也有主动和被动降噪</a:t>
            </a:r>
          </a:p>
        </p:txBody>
      </p:sp>
      <p:grpSp>
        <p:nvGrpSpPr>
          <p:cNvPr id="8" name="组合 7"/>
          <p:cNvGrpSpPr/>
          <p:nvPr/>
        </p:nvGrpSpPr>
        <p:grpSpPr>
          <a:xfrm>
            <a:off x="224483" y="289931"/>
            <a:ext cx="3711498" cy="4482791"/>
            <a:chOff x="280240" y="267629"/>
            <a:chExt cx="3711498" cy="4482791"/>
          </a:xfrm>
        </p:grpSpPr>
        <p:cxnSp>
          <p:nvCxnSpPr>
            <p:cNvPr id="5" name="直接箭头连接符 4"/>
            <p:cNvCxnSpPr/>
            <p:nvPr/>
          </p:nvCxnSpPr>
          <p:spPr>
            <a:xfrm flipH="1" flipV="1">
              <a:off x="2263698" y="3178098"/>
              <a:ext cx="758282" cy="1572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2869" b="9615"/>
            <a:stretch/>
          </p:blipFill>
          <p:spPr>
            <a:xfrm>
              <a:off x="280240" y="267629"/>
              <a:ext cx="3711498" cy="2877015"/>
            </a:xfrm>
            <a:prstGeom prst="rect">
              <a:avLst/>
            </a:prstGeom>
          </p:spPr>
        </p:pic>
      </p:grpSp>
      <p:grpSp>
        <p:nvGrpSpPr>
          <p:cNvPr id="12" name="组合 11"/>
          <p:cNvGrpSpPr/>
          <p:nvPr/>
        </p:nvGrpSpPr>
        <p:grpSpPr>
          <a:xfrm>
            <a:off x="1522670" y="256477"/>
            <a:ext cx="5086350" cy="4516245"/>
            <a:chOff x="1522670" y="256477"/>
            <a:chExt cx="5086350" cy="4516245"/>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670" y="256477"/>
              <a:ext cx="5086350" cy="2857500"/>
            </a:xfrm>
            <a:prstGeom prst="rect">
              <a:avLst/>
            </a:prstGeom>
          </p:spPr>
        </p:pic>
        <p:cxnSp>
          <p:nvCxnSpPr>
            <p:cNvPr id="11" name="直接箭头连接符 10"/>
            <p:cNvCxnSpPr/>
            <p:nvPr/>
          </p:nvCxnSpPr>
          <p:spPr>
            <a:xfrm flipV="1">
              <a:off x="3691054" y="3240823"/>
              <a:ext cx="546409" cy="15318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063419" y="289931"/>
            <a:ext cx="4071258" cy="4482791"/>
            <a:chOff x="4063419" y="289931"/>
            <a:chExt cx="4071258" cy="4482791"/>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419" y="289931"/>
              <a:ext cx="4071258" cy="2711458"/>
            </a:xfrm>
            <a:prstGeom prst="rect">
              <a:avLst/>
            </a:prstGeom>
          </p:spPr>
        </p:pic>
        <p:cxnSp>
          <p:nvCxnSpPr>
            <p:cNvPr id="15" name="直接箭头连接符 14"/>
            <p:cNvCxnSpPr/>
            <p:nvPr/>
          </p:nvCxnSpPr>
          <p:spPr>
            <a:xfrm flipV="1">
              <a:off x="5234168" y="3113977"/>
              <a:ext cx="642525" cy="1658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140934" y="150224"/>
            <a:ext cx="4998466" cy="4622498"/>
            <a:chOff x="6140934" y="150224"/>
            <a:chExt cx="4998466" cy="4622498"/>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0934" y="150224"/>
              <a:ext cx="4998466" cy="3090599"/>
            </a:xfrm>
            <a:prstGeom prst="rect">
              <a:avLst/>
            </a:prstGeom>
          </p:spPr>
        </p:pic>
        <p:cxnSp>
          <p:nvCxnSpPr>
            <p:cNvPr id="19" name="直接箭头连接符 18"/>
            <p:cNvCxnSpPr/>
            <p:nvPr/>
          </p:nvCxnSpPr>
          <p:spPr>
            <a:xfrm flipV="1">
              <a:off x="6505408" y="3367668"/>
              <a:ext cx="1241705" cy="1405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434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72487-BAC4-A24D-A445-672D234CC66A}"/>
              </a:ext>
            </a:extLst>
          </p:cNvPr>
          <p:cNvSpPr>
            <a:spLocks noGrp="1"/>
          </p:cNvSpPr>
          <p:nvPr>
            <p:ph type="title"/>
          </p:nvPr>
        </p:nvSpPr>
        <p:spPr>
          <a:xfrm>
            <a:off x="623943" y="1151724"/>
            <a:ext cx="5230319" cy="3520440"/>
          </a:xfrm>
        </p:spPr>
        <p:txBody>
          <a:bodyPr/>
          <a:lstStyle/>
          <a:p>
            <a:pPr algn="ctr"/>
            <a:r>
              <a:rPr kumimoji="1" lang="zh-CN" altLang="en-US" dirty="0" smtClean="0"/>
              <a:t>结论</a:t>
            </a:r>
            <a:endParaRPr kumimoji="1" lang="zh-CN" altLang="en-US" dirty="0"/>
          </a:p>
        </p:txBody>
      </p:sp>
      <p:sp>
        <p:nvSpPr>
          <p:cNvPr id="4" name="文本框 3"/>
          <p:cNvSpPr txBox="1"/>
          <p:nvPr/>
        </p:nvSpPr>
        <p:spPr>
          <a:xfrm>
            <a:off x="5417527" y="4077632"/>
            <a:ext cx="5737148" cy="861774"/>
          </a:xfrm>
          <a:prstGeom prst="rect">
            <a:avLst/>
          </a:prstGeom>
          <a:noFill/>
        </p:spPr>
        <p:txBody>
          <a:bodyPr wrap="none" lIns="0" tIns="0" rIns="0" bIns="0" rtlCol="0">
            <a:spAutoFit/>
          </a:bodyPr>
          <a:lstStyle/>
          <a:p>
            <a:r>
              <a:rPr lang="en-US" altLang="zh-CN" sz="2800" dirty="0" smtClean="0">
                <a:latin typeface="Cambria Math" panose="02040503050406030204" pitchFamily="18" charset="0"/>
              </a:rPr>
              <a:t>1. </a:t>
            </a:r>
            <a:r>
              <a:rPr lang="zh-CN" altLang="en-US" sz="2800" dirty="0" smtClean="0">
                <a:latin typeface="Cambria Math" panose="02040503050406030204" pitchFamily="18" charset="0"/>
              </a:rPr>
              <a:t>因素众多，文献零散</a:t>
            </a:r>
            <a:r>
              <a:rPr lang="en-US" altLang="zh-CN" sz="2800" dirty="0" smtClean="0">
                <a:latin typeface="Cambria Math" panose="02040503050406030204" pitchFamily="18" charset="0"/>
              </a:rPr>
              <a:t>——</a:t>
            </a:r>
            <a:r>
              <a:rPr lang="zh-CN" altLang="en-US" sz="2800" dirty="0" smtClean="0">
                <a:latin typeface="Cambria Math" panose="02040503050406030204" pitchFamily="18" charset="0"/>
              </a:rPr>
              <a:t>更多研究</a:t>
            </a:r>
            <a:endParaRPr lang="en-US" altLang="zh-CN" sz="2800" dirty="0" smtClean="0">
              <a:latin typeface="Cambria Math" panose="02040503050406030204" pitchFamily="18" charset="0"/>
            </a:endParaRPr>
          </a:p>
          <a:p>
            <a:r>
              <a:rPr lang="en-US" altLang="zh-CN" sz="2800" dirty="0" smtClean="0">
                <a:latin typeface="Cambria Math" panose="02040503050406030204" pitchFamily="18" charset="0"/>
              </a:rPr>
              <a:t>2. </a:t>
            </a:r>
            <a:r>
              <a:rPr lang="zh-CN" altLang="en-US" sz="2800" dirty="0" smtClean="0">
                <a:latin typeface="Cambria Math" panose="02040503050406030204" pitchFamily="18" charset="0"/>
              </a:rPr>
              <a:t>时尚型和舒适性√</a:t>
            </a:r>
            <a:r>
              <a:rPr lang="en-US" altLang="zh-CN" sz="2800" dirty="0" smtClean="0">
                <a:latin typeface="Cambria Math" panose="02040503050406030204" pitchFamily="18" charset="0"/>
              </a:rPr>
              <a:t>	</a:t>
            </a:r>
            <a:r>
              <a:rPr lang="zh-CN" altLang="en-US" sz="2800" dirty="0" smtClean="0">
                <a:latin typeface="Cambria Math" panose="02040503050406030204" pitchFamily="18" charset="0"/>
              </a:rPr>
              <a:t>运动表现</a:t>
            </a:r>
            <a:r>
              <a:rPr lang="en-US" altLang="zh-CN" sz="2800" dirty="0" smtClean="0">
                <a:latin typeface="Cambria Math" panose="02040503050406030204" pitchFamily="18" charset="0"/>
              </a:rPr>
              <a:t>×</a:t>
            </a:r>
            <a:endParaRPr lang="zh-CN" altLang="en-US" sz="2800" dirty="0" smtClean="0">
              <a:latin typeface="Cambria Math" panose="02040503050406030204" pitchFamily="18" charset="0"/>
            </a:endParaRPr>
          </a:p>
        </p:txBody>
      </p:sp>
    </p:spTree>
    <p:extLst>
      <p:ext uri="{BB962C8B-B14F-4D97-AF65-F5344CB8AC3E}">
        <p14:creationId xmlns:p14="http://schemas.microsoft.com/office/powerpoint/2010/main" val="584342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BDF8E-E16F-B040-AC28-622976058CB1}"/>
              </a:ext>
            </a:extLst>
          </p:cNvPr>
          <p:cNvSpPr>
            <a:spLocks noGrp="1"/>
          </p:cNvSpPr>
          <p:nvPr>
            <p:ph type="title"/>
          </p:nvPr>
        </p:nvSpPr>
        <p:spPr>
          <a:xfrm>
            <a:off x="2167128" y="1225296"/>
            <a:ext cx="9630862" cy="3520440"/>
          </a:xfrm>
        </p:spPr>
        <p:txBody>
          <a:bodyPr/>
          <a:lstStyle/>
          <a:p>
            <a:pPr algn="ctr"/>
            <a:r>
              <a:rPr kumimoji="1" lang="zh-CN" altLang="en-US" dirty="0"/>
              <a:t>心率测量设备原理简介</a:t>
            </a:r>
          </a:p>
        </p:txBody>
      </p:sp>
      <p:sp>
        <p:nvSpPr>
          <p:cNvPr id="3" name="副标题 2">
            <a:extLst>
              <a:ext uri="{FF2B5EF4-FFF2-40B4-BE49-F238E27FC236}">
                <a16:creationId xmlns:a16="http://schemas.microsoft.com/office/drawing/2014/main" id="{54B57D59-286B-BD4C-A529-F48F97F24146}"/>
              </a:ext>
            </a:extLst>
          </p:cNvPr>
          <p:cNvSpPr>
            <a:spLocks noGrp="1"/>
          </p:cNvSpPr>
          <p:nvPr>
            <p:ph type="body" idx="1"/>
          </p:nvPr>
        </p:nvSpPr>
        <p:spPr/>
        <p:txBody>
          <a:bodyPr>
            <a:normAutofit/>
          </a:bodyPr>
          <a:lstStyle/>
          <a:p>
            <a:pPr algn="r"/>
            <a:r>
              <a:rPr kumimoji="1" lang="zh-CN" altLang="en-US" sz="3200" dirty="0"/>
              <a:t>邓俊龙</a:t>
            </a:r>
          </a:p>
        </p:txBody>
      </p:sp>
    </p:spTree>
    <p:extLst>
      <p:ext uri="{BB962C8B-B14F-4D97-AF65-F5344CB8AC3E}">
        <p14:creationId xmlns:p14="http://schemas.microsoft.com/office/powerpoint/2010/main" val="1330357321"/>
      </p:ext>
    </p:extLst>
  </p:cSld>
  <p:clrMapOvr>
    <a:masterClrMapping/>
  </p:clrMapOvr>
  <p:transition spd="slow">
    <p:wheel spokes="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FC259E8F-B341-7D48-A23A-A79818AD2410}"/>
              </a:ext>
            </a:extLst>
          </p:cNvPr>
          <p:cNvGraphicFramePr/>
          <p:nvPr>
            <p:extLst/>
          </p:nvPr>
        </p:nvGraphicFramePr>
        <p:xfrm>
          <a:off x="1149232" y="275059"/>
          <a:ext cx="9640688" cy="6330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75847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6F05BB4-E992-8A49-8D13-9F4D9F821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782" y="2349458"/>
            <a:ext cx="5402598" cy="2824969"/>
          </a:xfrm>
          <a:prstGeom prst="rect">
            <a:avLst/>
          </a:prstGeom>
        </p:spPr>
      </p:pic>
      <p:sp>
        <p:nvSpPr>
          <p:cNvPr id="9" name="标题 8">
            <a:extLst>
              <a:ext uri="{FF2B5EF4-FFF2-40B4-BE49-F238E27FC236}">
                <a16:creationId xmlns:a16="http://schemas.microsoft.com/office/drawing/2014/main" id="{B7751315-46C4-CF4C-AB57-E36E4E7E366B}"/>
              </a:ext>
            </a:extLst>
          </p:cNvPr>
          <p:cNvSpPr>
            <a:spLocks noGrp="1"/>
          </p:cNvSpPr>
          <p:nvPr>
            <p:ph type="title"/>
          </p:nvPr>
        </p:nvSpPr>
        <p:spPr/>
        <p:txBody>
          <a:bodyPr>
            <a:normAutofit/>
          </a:bodyPr>
          <a:lstStyle/>
          <a:p>
            <a:r>
              <a:rPr kumimoji="1" lang="zh-CN" altLang="en-US" sz="5400" dirty="0"/>
              <a:t>心动电流测量法</a:t>
            </a:r>
          </a:p>
        </p:txBody>
      </p:sp>
      <p:pic>
        <p:nvPicPr>
          <p:cNvPr id="12" name="图片 11">
            <a:extLst>
              <a:ext uri="{FF2B5EF4-FFF2-40B4-BE49-F238E27FC236}">
                <a16:creationId xmlns:a16="http://schemas.microsoft.com/office/drawing/2014/main" id="{EF634F39-B23D-E048-9532-61239D10BB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3525" y="1503755"/>
            <a:ext cx="5823407" cy="4516376"/>
          </a:xfrm>
          <a:prstGeom prst="rect">
            <a:avLst/>
          </a:prstGeom>
        </p:spPr>
      </p:pic>
      <p:sp>
        <p:nvSpPr>
          <p:cNvPr id="13" name="文本框 12">
            <a:extLst>
              <a:ext uri="{FF2B5EF4-FFF2-40B4-BE49-F238E27FC236}">
                <a16:creationId xmlns:a16="http://schemas.microsoft.com/office/drawing/2014/main" id="{06D420EB-6D0E-ED49-9DAA-3B60F5D5B2E9}"/>
              </a:ext>
            </a:extLst>
          </p:cNvPr>
          <p:cNvSpPr txBox="1"/>
          <p:nvPr/>
        </p:nvSpPr>
        <p:spPr>
          <a:xfrm>
            <a:off x="8371230" y="5066852"/>
            <a:ext cx="1107996" cy="369332"/>
          </a:xfrm>
          <a:prstGeom prst="rect">
            <a:avLst/>
          </a:prstGeom>
          <a:noFill/>
        </p:spPr>
        <p:txBody>
          <a:bodyPr wrap="none" rtlCol="0">
            <a:spAutoFit/>
          </a:bodyPr>
          <a:lstStyle/>
          <a:p>
            <a:r>
              <a:rPr kumimoji="1" lang="zh-CN" altLang="en-US" dirty="0"/>
              <a:t>时域分析</a:t>
            </a:r>
          </a:p>
        </p:txBody>
      </p:sp>
      <p:sp>
        <p:nvSpPr>
          <p:cNvPr id="14" name="文本框 13">
            <a:extLst>
              <a:ext uri="{FF2B5EF4-FFF2-40B4-BE49-F238E27FC236}">
                <a16:creationId xmlns:a16="http://schemas.microsoft.com/office/drawing/2014/main" id="{AA0533E1-1987-B142-9A51-B14CB8B6C2AC}"/>
              </a:ext>
            </a:extLst>
          </p:cNvPr>
          <p:cNvSpPr txBox="1"/>
          <p:nvPr/>
        </p:nvSpPr>
        <p:spPr>
          <a:xfrm>
            <a:off x="10394188" y="5066852"/>
            <a:ext cx="1107996" cy="369332"/>
          </a:xfrm>
          <a:prstGeom prst="rect">
            <a:avLst/>
          </a:prstGeom>
          <a:noFill/>
        </p:spPr>
        <p:txBody>
          <a:bodyPr wrap="none" rtlCol="0">
            <a:spAutoFit/>
          </a:bodyPr>
          <a:lstStyle/>
          <a:p>
            <a:r>
              <a:rPr kumimoji="1" lang="zh-CN" altLang="en-US" dirty="0"/>
              <a:t>频域分析</a:t>
            </a:r>
          </a:p>
        </p:txBody>
      </p:sp>
    </p:spTree>
    <p:extLst>
      <p:ext uri="{BB962C8B-B14F-4D97-AF65-F5344CB8AC3E}">
        <p14:creationId xmlns:p14="http://schemas.microsoft.com/office/powerpoint/2010/main" val="3827650167"/>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0689EA28-AAA8-5547-B21D-DC626CD2411E}"/>
              </a:ext>
            </a:extLst>
          </p:cNvPr>
          <p:cNvGraphicFramePr/>
          <p:nvPr>
            <p:extLst/>
          </p:nvPr>
        </p:nvGraphicFramePr>
        <p:xfrm>
          <a:off x="84866" y="1106942"/>
          <a:ext cx="5498353" cy="4433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图示 7">
            <a:extLst>
              <a:ext uri="{FF2B5EF4-FFF2-40B4-BE49-F238E27FC236}">
                <a16:creationId xmlns:a16="http://schemas.microsoft.com/office/drawing/2014/main" id="{EC903E1E-F509-DE41-9D9E-8044EFAE78B2}"/>
              </a:ext>
            </a:extLst>
          </p:cNvPr>
          <p:cNvGraphicFramePr/>
          <p:nvPr>
            <p:extLst/>
          </p:nvPr>
        </p:nvGraphicFramePr>
        <p:xfrm>
          <a:off x="6357771" y="1182246"/>
          <a:ext cx="4367603" cy="43579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91101201"/>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37864-85DB-D54E-9DFA-93A18D0EF1A9}"/>
              </a:ext>
            </a:extLst>
          </p:cNvPr>
          <p:cNvSpPr>
            <a:spLocks noGrp="1"/>
          </p:cNvSpPr>
          <p:nvPr>
            <p:ph type="title"/>
          </p:nvPr>
        </p:nvSpPr>
        <p:spPr>
          <a:xfrm>
            <a:off x="585754" y="484632"/>
            <a:ext cx="6492778" cy="1140864"/>
          </a:xfrm>
        </p:spPr>
        <p:txBody>
          <a:bodyPr/>
          <a:lstStyle/>
          <a:p>
            <a:r>
              <a:rPr kumimoji="1" lang="zh-CN" altLang="en-US" dirty="0"/>
              <a:t>光电容积脉搏波描记法</a:t>
            </a:r>
          </a:p>
        </p:txBody>
      </p:sp>
      <p:graphicFrame>
        <p:nvGraphicFramePr>
          <p:cNvPr id="4" name="内容占位符 3">
            <a:extLst>
              <a:ext uri="{FF2B5EF4-FFF2-40B4-BE49-F238E27FC236}">
                <a16:creationId xmlns:a16="http://schemas.microsoft.com/office/drawing/2014/main" id="{6708AC55-397E-AC40-B65B-659A06863E8C}"/>
              </a:ext>
            </a:extLst>
          </p:cNvPr>
          <p:cNvGraphicFramePr>
            <a:graphicFrameLocks noGrp="1"/>
          </p:cNvGraphicFramePr>
          <p:nvPr>
            <p:ph idx="1"/>
            <p:extLst/>
          </p:nvPr>
        </p:nvGraphicFramePr>
        <p:xfrm>
          <a:off x="585754" y="2143999"/>
          <a:ext cx="3254599"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线形标注 2 12">
            <a:extLst>
              <a:ext uri="{FF2B5EF4-FFF2-40B4-BE49-F238E27FC236}">
                <a16:creationId xmlns:a16="http://schemas.microsoft.com/office/drawing/2014/main" id="{3EF63EE6-8CE9-5C46-819B-89EB284325A2}"/>
              </a:ext>
            </a:extLst>
          </p:cNvPr>
          <p:cNvSpPr/>
          <p:nvPr/>
        </p:nvSpPr>
        <p:spPr>
          <a:xfrm>
            <a:off x="4221838" y="2093976"/>
            <a:ext cx="2620026" cy="834524"/>
          </a:xfrm>
          <a:prstGeom prst="borderCallout2">
            <a:avLst>
              <a:gd name="adj1" fmla="val 18750"/>
              <a:gd name="adj2" fmla="val -8333"/>
              <a:gd name="adj3" fmla="val 18750"/>
              <a:gd name="adj4" fmla="val -21252"/>
              <a:gd name="adj5" fmla="val 86719"/>
              <a:gd name="adj6" fmla="val -542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反射式光电法</a:t>
            </a:r>
          </a:p>
        </p:txBody>
      </p:sp>
      <p:sp>
        <p:nvSpPr>
          <p:cNvPr id="14" name="线形标注 2 13">
            <a:extLst>
              <a:ext uri="{FF2B5EF4-FFF2-40B4-BE49-F238E27FC236}">
                <a16:creationId xmlns:a16="http://schemas.microsoft.com/office/drawing/2014/main" id="{C9A76F91-CD5C-DE43-9F1A-3424647E1BE5}"/>
              </a:ext>
            </a:extLst>
          </p:cNvPr>
          <p:cNvSpPr/>
          <p:nvPr/>
        </p:nvSpPr>
        <p:spPr>
          <a:xfrm>
            <a:off x="4221838" y="3396980"/>
            <a:ext cx="2620025" cy="722646"/>
          </a:xfrm>
          <a:prstGeom prst="borderCallout2">
            <a:avLst>
              <a:gd name="adj1" fmla="val 18750"/>
              <a:gd name="adj2" fmla="val -8333"/>
              <a:gd name="adj3" fmla="val 18750"/>
              <a:gd name="adj4" fmla="val -16974"/>
              <a:gd name="adj5" fmla="val 65815"/>
              <a:gd name="adj6" fmla="val -5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毛细血管、动静脉容积规律性改变</a:t>
            </a:r>
          </a:p>
        </p:txBody>
      </p:sp>
      <p:pic>
        <p:nvPicPr>
          <p:cNvPr id="19" name="图片 18">
            <a:extLst>
              <a:ext uri="{FF2B5EF4-FFF2-40B4-BE49-F238E27FC236}">
                <a16:creationId xmlns:a16="http://schemas.microsoft.com/office/drawing/2014/main" id="{DE3DC20A-7E3D-C241-BD89-89FC141B18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3671" y="868231"/>
            <a:ext cx="3667162" cy="2656609"/>
          </a:xfrm>
          <a:prstGeom prst="rect">
            <a:avLst/>
          </a:prstGeom>
        </p:spPr>
      </p:pic>
      <p:pic>
        <p:nvPicPr>
          <p:cNvPr id="21" name="图片 20">
            <a:extLst>
              <a:ext uri="{FF2B5EF4-FFF2-40B4-BE49-F238E27FC236}">
                <a16:creationId xmlns:a16="http://schemas.microsoft.com/office/drawing/2014/main" id="{F612D183-49E8-6D4C-B954-468D29F353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71" y="3675448"/>
            <a:ext cx="3667162" cy="2783282"/>
          </a:xfrm>
          <a:prstGeom prst="rect">
            <a:avLst/>
          </a:prstGeom>
        </p:spPr>
      </p:pic>
    </p:spTree>
    <p:extLst>
      <p:ext uri="{BB962C8B-B14F-4D97-AF65-F5344CB8AC3E}">
        <p14:creationId xmlns:p14="http://schemas.microsoft.com/office/powerpoint/2010/main" val="241743683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E6B9C505-151C-3749-9C52-2162C9B0BD50}"/>
              </a:ext>
            </a:extLst>
          </p:cNvPr>
          <p:cNvGraphicFramePr/>
          <p:nvPr>
            <p:extLst/>
          </p:nvPr>
        </p:nvGraphicFramePr>
        <p:xfrm>
          <a:off x="2209561" y="2279522"/>
          <a:ext cx="7778974" cy="323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4">
            <a:extLst>
              <a:ext uri="{FF2B5EF4-FFF2-40B4-BE49-F238E27FC236}">
                <a16:creationId xmlns:a16="http://schemas.microsoft.com/office/drawing/2014/main" id="{81429240-E09E-944F-8CB6-CA85ECF6D6D0}"/>
              </a:ext>
            </a:extLst>
          </p:cNvPr>
          <p:cNvSpPr>
            <a:spLocks noGrp="1"/>
          </p:cNvSpPr>
          <p:nvPr>
            <p:ph type="title"/>
          </p:nvPr>
        </p:nvSpPr>
        <p:spPr/>
        <p:txBody>
          <a:bodyPr/>
          <a:lstStyle/>
          <a:p>
            <a:r>
              <a:rPr kumimoji="1" lang="zh-CN" altLang="en-US" dirty="0"/>
              <a:t>原理</a:t>
            </a:r>
          </a:p>
        </p:txBody>
      </p:sp>
    </p:spTree>
    <p:extLst>
      <p:ext uri="{BB962C8B-B14F-4D97-AF65-F5344CB8AC3E}">
        <p14:creationId xmlns:p14="http://schemas.microsoft.com/office/powerpoint/2010/main" val="197952691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8EEF63C7-70A2-C049-869E-1DE46CB3E086}"/>
              </a:ext>
            </a:extLst>
          </p:cNvPr>
          <p:cNvGraphicFramePr/>
          <p:nvPr>
            <p:extLst/>
          </p:nvPr>
        </p:nvGraphicFramePr>
        <p:xfrm>
          <a:off x="868979" y="1924522"/>
          <a:ext cx="5111078" cy="3992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AF1494D7-6349-4847-9B2B-156C207A781A}"/>
              </a:ext>
            </a:extLst>
          </p:cNvPr>
          <p:cNvGraphicFramePr/>
          <p:nvPr>
            <p:extLst/>
          </p:nvPr>
        </p:nvGraphicFramePr>
        <p:xfrm>
          <a:off x="5980057" y="1924521"/>
          <a:ext cx="5111078" cy="39921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标题 8">
            <a:extLst>
              <a:ext uri="{FF2B5EF4-FFF2-40B4-BE49-F238E27FC236}">
                <a16:creationId xmlns:a16="http://schemas.microsoft.com/office/drawing/2014/main" id="{7B61BE5A-218F-FF43-94D0-94DDC43CF60F}"/>
              </a:ext>
            </a:extLst>
          </p:cNvPr>
          <p:cNvSpPr>
            <a:spLocks noGrp="1"/>
          </p:cNvSpPr>
          <p:nvPr>
            <p:ph type="title"/>
          </p:nvPr>
        </p:nvSpPr>
        <p:spPr/>
        <p:txBody>
          <a:bodyPr/>
          <a:lstStyle/>
          <a:p>
            <a:r>
              <a:rPr kumimoji="1" lang="zh-CN" altLang="en-US" dirty="0"/>
              <a:t>原理</a:t>
            </a:r>
          </a:p>
        </p:txBody>
      </p:sp>
    </p:spTree>
    <p:extLst>
      <p:ext uri="{BB962C8B-B14F-4D97-AF65-F5344CB8AC3E}">
        <p14:creationId xmlns:p14="http://schemas.microsoft.com/office/powerpoint/2010/main" val="1615865633"/>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a:extLst>
              <a:ext uri="{FF2B5EF4-FFF2-40B4-BE49-F238E27FC236}">
                <a16:creationId xmlns:a16="http://schemas.microsoft.com/office/drawing/2014/main" id="{14A407F7-636A-4944-9D92-ECE9F9152F44}"/>
              </a:ext>
            </a:extLst>
          </p:cNvPr>
          <p:cNvGraphicFramePr/>
          <p:nvPr>
            <p:extLst/>
          </p:nvPr>
        </p:nvGraphicFramePr>
        <p:xfrm>
          <a:off x="2387003" y="1516828"/>
          <a:ext cx="7068969" cy="5023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5">
            <a:extLst>
              <a:ext uri="{FF2B5EF4-FFF2-40B4-BE49-F238E27FC236}">
                <a16:creationId xmlns:a16="http://schemas.microsoft.com/office/drawing/2014/main" id="{AEA92457-A30A-854A-BC99-076D1D59559F}"/>
              </a:ext>
            </a:extLst>
          </p:cNvPr>
          <p:cNvSpPr>
            <a:spLocks noGrp="1"/>
          </p:cNvSpPr>
          <p:nvPr>
            <p:ph type="title"/>
          </p:nvPr>
        </p:nvSpPr>
        <p:spPr/>
        <p:txBody>
          <a:bodyPr/>
          <a:lstStyle/>
          <a:p>
            <a:r>
              <a:rPr kumimoji="1" lang="zh-CN" altLang="en-US" dirty="0"/>
              <a:t>技术障碍</a:t>
            </a:r>
          </a:p>
        </p:txBody>
      </p:sp>
    </p:spTree>
    <p:extLst>
      <p:ext uri="{BB962C8B-B14F-4D97-AF65-F5344CB8AC3E}">
        <p14:creationId xmlns:p14="http://schemas.microsoft.com/office/powerpoint/2010/main" val="288269353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6A12294-BC77-B04D-88B8-97C9C28CD621}"/>
              </a:ext>
            </a:extLst>
          </p:cNvPr>
          <p:cNvSpPr>
            <a:spLocks noGrp="1"/>
          </p:cNvSpPr>
          <p:nvPr>
            <p:ph type="title"/>
          </p:nvPr>
        </p:nvSpPr>
        <p:spPr>
          <a:xfrm>
            <a:off x="1271750" y="1067640"/>
            <a:ext cx="3985943" cy="3520440"/>
          </a:xfrm>
        </p:spPr>
        <p:txBody>
          <a:bodyPr/>
          <a:lstStyle/>
          <a:p>
            <a:pPr algn="ctr"/>
            <a:r>
              <a:rPr kumimoji="1" lang="zh-CN" altLang="en-US" dirty="0"/>
              <a:t>结语</a:t>
            </a:r>
          </a:p>
        </p:txBody>
      </p:sp>
      <p:sp>
        <p:nvSpPr>
          <p:cNvPr id="3" name="文本框 2"/>
          <p:cNvSpPr txBox="1"/>
          <p:nvPr/>
        </p:nvSpPr>
        <p:spPr>
          <a:xfrm>
            <a:off x="3993396" y="3726306"/>
            <a:ext cx="7813036" cy="861774"/>
          </a:xfrm>
          <a:prstGeom prst="rect">
            <a:avLst/>
          </a:prstGeom>
          <a:noFill/>
        </p:spPr>
        <p:txBody>
          <a:bodyPr wrap="none" lIns="0" tIns="0" rIns="0" bIns="0" rtlCol="0">
            <a:spAutoFit/>
          </a:bodyPr>
          <a:lstStyle/>
          <a:p>
            <a:r>
              <a:rPr lang="en-US" altLang="zh-CN" sz="2800" dirty="0" smtClean="0"/>
              <a:t>1. </a:t>
            </a:r>
            <a:r>
              <a:rPr lang="zh-CN" altLang="en-US" sz="2800" dirty="0" smtClean="0"/>
              <a:t>心动电流测量法</a:t>
            </a:r>
            <a:r>
              <a:rPr lang="en-US" altLang="zh-CN" sz="2800" dirty="0"/>
              <a:t>——</a:t>
            </a:r>
            <a:r>
              <a:rPr lang="zh-CN" altLang="en-US" sz="2800" dirty="0" smtClean="0"/>
              <a:t>测量准确，舒适欠佳</a:t>
            </a:r>
            <a:endParaRPr lang="en-US" altLang="zh-CN" sz="2800" dirty="0" smtClean="0"/>
          </a:p>
          <a:p>
            <a:r>
              <a:rPr lang="en-US" altLang="zh-CN" sz="2800" dirty="0" smtClean="0"/>
              <a:t>2.</a:t>
            </a:r>
            <a:r>
              <a:rPr kumimoji="1" lang="zh-CN" altLang="en-US" sz="2800" dirty="0"/>
              <a:t>光电容积脉搏波描记</a:t>
            </a:r>
            <a:r>
              <a:rPr kumimoji="1" lang="zh-CN" altLang="en-US" sz="2800" dirty="0" smtClean="0"/>
              <a:t>法</a:t>
            </a:r>
            <a:r>
              <a:rPr kumimoji="1" lang="en-US" altLang="zh-CN" sz="2800" dirty="0" smtClean="0"/>
              <a:t>——</a:t>
            </a:r>
            <a:r>
              <a:rPr lang="zh-CN" altLang="en-US" sz="2800" dirty="0" smtClean="0"/>
              <a:t>穿戴舒适，不够准确</a:t>
            </a:r>
            <a:endParaRPr lang="zh-CN" altLang="en-US" sz="2800" dirty="0" smtClean="0"/>
          </a:p>
        </p:txBody>
      </p:sp>
    </p:spTree>
    <p:extLst>
      <p:ext uri="{BB962C8B-B14F-4D97-AF65-F5344CB8AC3E}">
        <p14:creationId xmlns:p14="http://schemas.microsoft.com/office/powerpoint/2010/main" val="23554535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76" y="0"/>
            <a:ext cx="6872869" cy="469646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476" y="3523786"/>
            <a:ext cx="7092524" cy="3233969"/>
          </a:xfrm>
          <a:prstGeom prst="rect">
            <a:avLst/>
          </a:prstGeom>
        </p:spPr>
      </p:pic>
      <p:sp>
        <p:nvSpPr>
          <p:cNvPr id="4" name="矩形 3"/>
          <p:cNvSpPr/>
          <p:nvPr/>
        </p:nvSpPr>
        <p:spPr>
          <a:xfrm>
            <a:off x="10404088" y="5519854"/>
            <a:ext cx="1676400" cy="1137540"/>
          </a:xfrm>
          <a:prstGeom prst="rect">
            <a:avLst/>
          </a:prstGeom>
          <a:solidFill>
            <a:schemeClr val="tx2">
              <a:lumMod val="20000"/>
              <a:lumOff val="80000"/>
            </a:schemeClr>
          </a:solidFill>
          <a:ln>
            <a:solidFill>
              <a:schemeClr val="tx2">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860586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BDF8E-E16F-B040-AC28-622976058CB1}"/>
              </a:ext>
            </a:extLst>
          </p:cNvPr>
          <p:cNvSpPr>
            <a:spLocks noGrp="1"/>
          </p:cNvSpPr>
          <p:nvPr>
            <p:ph type="title"/>
          </p:nvPr>
        </p:nvSpPr>
        <p:spPr>
          <a:xfrm>
            <a:off x="2167128" y="1225296"/>
            <a:ext cx="9630862" cy="3520440"/>
          </a:xfrm>
        </p:spPr>
        <p:txBody>
          <a:bodyPr/>
          <a:lstStyle/>
          <a:p>
            <a:pPr algn="ctr"/>
            <a:r>
              <a:rPr kumimoji="1" lang="zh-CN" altLang="en-US" dirty="0" smtClean="0"/>
              <a:t>跑鞋计步原理</a:t>
            </a:r>
            <a:endParaRPr kumimoji="1" lang="zh-CN" altLang="en-US" dirty="0"/>
          </a:p>
        </p:txBody>
      </p:sp>
      <p:sp>
        <p:nvSpPr>
          <p:cNvPr id="3" name="副标题 2">
            <a:extLst>
              <a:ext uri="{FF2B5EF4-FFF2-40B4-BE49-F238E27FC236}">
                <a16:creationId xmlns:a16="http://schemas.microsoft.com/office/drawing/2014/main" id="{54B57D59-286B-BD4C-A529-F48F97F24146}"/>
              </a:ext>
            </a:extLst>
          </p:cNvPr>
          <p:cNvSpPr>
            <a:spLocks noGrp="1"/>
          </p:cNvSpPr>
          <p:nvPr>
            <p:ph type="body" idx="1"/>
          </p:nvPr>
        </p:nvSpPr>
        <p:spPr/>
        <p:txBody>
          <a:bodyPr>
            <a:normAutofit/>
          </a:bodyPr>
          <a:lstStyle/>
          <a:p>
            <a:pPr algn="r"/>
            <a:r>
              <a:rPr kumimoji="1" lang="zh-CN" altLang="en-US" sz="3200" dirty="0" smtClean="0"/>
              <a:t>黄思远</a:t>
            </a:r>
            <a:endParaRPr kumimoji="1" lang="zh-CN" altLang="en-US" sz="3200" dirty="0"/>
          </a:p>
        </p:txBody>
      </p:sp>
    </p:spTree>
    <p:extLst>
      <p:ext uri="{BB962C8B-B14F-4D97-AF65-F5344CB8AC3E}">
        <p14:creationId xmlns:p14="http://schemas.microsoft.com/office/powerpoint/2010/main" val="2035327698"/>
      </p:ext>
    </p:extLst>
  </p:cSld>
  <p:clrMapOvr>
    <a:masterClrMapping/>
  </p:clrMapOvr>
  <p:transition spd="slow">
    <p:wheel spokes="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EB82A2D-78B4-4E6D-9352-40D03110288E}"/>
              </a:ext>
            </a:extLst>
          </p:cNvPr>
          <p:cNvSpPr/>
          <p:nvPr/>
        </p:nvSpPr>
        <p:spPr>
          <a:xfrm>
            <a:off x="3800317" y="581903"/>
            <a:ext cx="4358886" cy="923330"/>
          </a:xfrm>
          <a:prstGeom prst="rect">
            <a:avLst/>
          </a:prstGeom>
          <a:noFill/>
        </p:spPr>
        <p:txBody>
          <a:bodyPr wrap="none" lIns="91440" tIns="45720" rIns="91440" bIns="45720">
            <a:spAutoFit/>
          </a:bodyPr>
          <a:lstStyle/>
          <a:p>
            <a:pPr algn="ctr"/>
            <a:r>
              <a:rPr lang="zh-CN" altLang="en-US" sz="5400" b="1" dirty="0">
                <a:ln w="22225">
                  <a:solidFill>
                    <a:schemeClr val="accent2"/>
                  </a:solidFill>
                  <a:prstDash val="solid"/>
                </a:ln>
                <a:solidFill>
                  <a:schemeClr val="accent2">
                    <a:lumMod val="40000"/>
                    <a:lumOff val="60000"/>
                  </a:schemeClr>
                </a:solidFill>
              </a:rPr>
              <a:t>跑鞋计步</a:t>
            </a:r>
            <a:r>
              <a:rPr lang="zh-CN" altLang="en-US" sz="5400" b="1" dirty="0" smtClean="0">
                <a:ln w="22225">
                  <a:solidFill>
                    <a:schemeClr val="accent2"/>
                  </a:solidFill>
                  <a:prstDash val="solid"/>
                </a:ln>
                <a:solidFill>
                  <a:schemeClr val="accent2">
                    <a:lumMod val="40000"/>
                    <a:lumOff val="60000"/>
                  </a:schemeClr>
                </a:solidFill>
              </a:rPr>
              <a:t>原理</a:t>
            </a:r>
            <a:endParaRPr lang="zh-CN" altLang="en-US" sz="5400" b="1" dirty="0">
              <a:ln w="22225">
                <a:solidFill>
                  <a:schemeClr val="accent2"/>
                </a:solidFill>
                <a:prstDash val="solid"/>
              </a:ln>
              <a:solidFill>
                <a:schemeClr val="accent2">
                  <a:lumMod val="40000"/>
                  <a:lumOff val="60000"/>
                </a:schemeClr>
              </a:solidFill>
            </a:endParaRPr>
          </a:p>
        </p:txBody>
      </p:sp>
      <p:pic>
        <p:nvPicPr>
          <p:cNvPr id="4" name="图片 3">
            <a:extLst>
              <a:ext uri="{FF2B5EF4-FFF2-40B4-BE49-F238E27FC236}">
                <a16:creationId xmlns:a16="http://schemas.microsoft.com/office/drawing/2014/main" id="{6F132376-E4D1-4704-A727-4062654D3EAA}"/>
              </a:ext>
            </a:extLst>
          </p:cNvPr>
          <p:cNvPicPr>
            <a:picLocks noChangeAspect="1"/>
          </p:cNvPicPr>
          <p:nvPr/>
        </p:nvPicPr>
        <p:blipFill rotWithShape="1">
          <a:blip r:embed="rId2"/>
          <a:srcRect t="-2" b="5217"/>
          <a:stretch/>
        </p:blipFill>
        <p:spPr>
          <a:xfrm>
            <a:off x="36323" y="2631295"/>
            <a:ext cx="11959520" cy="3646842"/>
          </a:xfrm>
          <a:prstGeom prst="rect">
            <a:avLst/>
          </a:prstGeom>
        </p:spPr>
      </p:pic>
      <p:sp>
        <p:nvSpPr>
          <p:cNvPr id="5" name="矩形 4">
            <a:extLst>
              <a:ext uri="{FF2B5EF4-FFF2-40B4-BE49-F238E27FC236}">
                <a16:creationId xmlns:a16="http://schemas.microsoft.com/office/drawing/2014/main" id="{A721C34B-875A-4CE5-A0C0-74CB76123773}"/>
              </a:ext>
            </a:extLst>
          </p:cNvPr>
          <p:cNvSpPr/>
          <p:nvPr/>
        </p:nvSpPr>
        <p:spPr>
          <a:xfrm>
            <a:off x="2390775" y="6343650"/>
            <a:ext cx="1076325"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2166" y="1647123"/>
            <a:ext cx="10827834" cy="830997"/>
          </a:xfrm>
          <a:prstGeom prst="rect">
            <a:avLst/>
          </a:prstGeom>
          <a:noFill/>
        </p:spPr>
        <p:txBody>
          <a:bodyPr wrap="square" rtlCol="0">
            <a:spAutoFit/>
          </a:bodyPr>
          <a:lstStyle/>
          <a:p>
            <a:r>
              <a:rPr lang="en-US" altLang="zh-CN" sz="2400" dirty="0"/>
              <a:t>	</a:t>
            </a:r>
            <a:r>
              <a:rPr lang="zh-CN" altLang="en-US" sz="2400" dirty="0"/>
              <a:t>人体迈步过程中</a:t>
            </a:r>
            <a:r>
              <a:rPr lang="en-US" altLang="zh-CN" sz="2400" dirty="0"/>
              <a:t>,</a:t>
            </a:r>
            <a:r>
              <a:rPr lang="zh-CN" altLang="en-US" sz="2400" dirty="0"/>
              <a:t>重心会随着人体运动在一定范围内出现规律性的变化。加速度变化一个周期就是人体运动的一步。</a:t>
            </a:r>
          </a:p>
        </p:txBody>
      </p:sp>
      <p:sp>
        <p:nvSpPr>
          <p:cNvPr id="3" name="矩形 2"/>
          <p:cNvSpPr/>
          <p:nvPr/>
        </p:nvSpPr>
        <p:spPr>
          <a:xfrm>
            <a:off x="4014439" y="5564459"/>
            <a:ext cx="579863" cy="579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0382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fallOve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043583" y="1143636"/>
            <a:ext cx="10209807" cy="2456675"/>
            <a:chOff x="1043583" y="1143636"/>
            <a:chExt cx="10209807" cy="2456675"/>
          </a:xfrm>
        </p:grpSpPr>
        <p:pic>
          <p:nvPicPr>
            <p:cNvPr id="3" name="图片 2">
              <a:extLst>
                <a:ext uri="{FF2B5EF4-FFF2-40B4-BE49-F238E27FC236}">
                  <a16:creationId xmlns:a16="http://schemas.microsoft.com/office/drawing/2014/main" id="{F20CD833-48C7-4C98-B943-547061856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583" y="1155693"/>
              <a:ext cx="4167850" cy="2190924"/>
            </a:xfrm>
            <a:prstGeom prst="rect">
              <a:avLst/>
            </a:prstGeom>
          </p:spPr>
        </p:pic>
        <p:pic>
          <p:nvPicPr>
            <p:cNvPr id="7" name="图片 6">
              <a:extLst>
                <a:ext uri="{FF2B5EF4-FFF2-40B4-BE49-F238E27FC236}">
                  <a16:creationId xmlns:a16="http://schemas.microsoft.com/office/drawing/2014/main" id="{BC4D64DC-C8B1-4929-AD09-92F3046CC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22" y="1143636"/>
              <a:ext cx="5843168" cy="2444617"/>
            </a:xfrm>
            <a:prstGeom prst="rect">
              <a:avLst/>
            </a:prstGeom>
          </p:spPr>
        </p:pic>
        <p:sp>
          <p:nvSpPr>
            <p:cNvPr id="12" name="矩形 11"/>
            <p:cNvSpPr/>
            <p:nvPr/>
          </p:nvSpPr>
          <p:spPr>
            <a:xfrm>
              <a:off x="7081024" y="3343033"/>
              <a:ext cx="390293" cy="257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8A8347A9-6CAE-44EB-A255-C3B800ACC712}"/>
              </a:ext>
            </a:extLst>
          </p:cNvPr>
          <p:cNvSpPr txBox="1"/>
          <p:nvPr/>
        </p:nvSpPr>
        <p:spPr>
          <a:xfrm>
            <a:off x="296590" y="147697"/>
            <a:ext cx="2022864" cy="800219"/>
          </a:xfrm>
          <a:prstGeom prst="rect">
            <a:avLst/>
          </a:prstGeom>
          <a:noFill/>
        </p:spPr>
        <p:txBody>
          <a:bodyPr wrap="square" rtlCol="0">
            <a:spAutoFit/>
          </a:bodyPr>
          <a:lstStyle/>
          <a:p>
            <a:r>
              <a:rPr lang="zh-CN" altLang="zh-CN" sz="2800" b="1" dirty="0"/>
              <a:t>硬件组成</a:t>
            </a:r>
            <a:r>
              <a:rPr lang="zh-CN" altLang="en-US" sz="2800" b="1" dirty="0"/>
              <a:t>：</a:t>
            </a:r>
            <a:endParaRPr lang="zh-CN" altLang="zh-CN" sz="2800" dirty="0"/>
          </a:p>
          <a:p>
            <a:endParaRPr lang="zh-CN" altLang="en-US" dirty="0"/>
          </a:p>
        </p:txBody>
      </p:sp>
      <p:sp>
        <p:nvSpPr>
          <p:cNvPr id="5" name="文本框 4">
            <a:extLst>
              <a:ext uri="{FF2B5EF4-FFF2-40B4-BE49-F238E27FC236}">
                <a16:creationId xmlns:a16="http://schemas.microsoft.com/office/drawing/2014/main" id="{AD7C1465-7AAC-4402-9BDA-66BE6D2D23CE}"/>
              </a:ext>
            </a:extLst>
          </p:cNvPr>
          <p:cNvSpPr txBox="1"/>
          <p:nvPr/>
        </p:nvSpPr>
        <p:spPr>
          <a:xfrm>
            <a:off x="630275" y="726555"/>
            <a:ext cx="10556852" cy="984885"/>
          </a:xfrm>
          <a:prstGeom prst="rect">
            <a:avLst/>
          </a:prstGeom>
          <a:noFill/>
        </p:spPr>
        <p:txBody>
          <a:bodyPr wrap="square" rtlCol="0">
            <a:spAutoFit/>
          </a:bodyPr>
          <a:lstStyle/>
          <a:p>
            <a:r>
              <a:rPr lang="en-US" altLang="zh-CN" sz="2000" b="1" dirty="0"/>
              <a:t>1. ADXL335</a:t>
            </a:r>
            <a:r>
              <a:rPr lang="zh-CN" altLang="zh-CN" sz="2000" b="1" dirty="0"/>
              <a:t>三轴加速度传感器</a:t>
            </a:r>
            <a:r>
              <a:rPr lang="zh-CN" altLang="en-US" sz="2000" b="1" dirty="0"/>
              <a:t>：</a:t>
            </a:r>
            <a:r>
              <a:rPr lang="zh-CN" altLang="en-US" sz="2000" dirty="0"/>
              <a:t>在加速度的作用下</a:t>
            </a:r>
            <a:r>
              <a:rPr lang="en-US" altLang="zh-CN" sz="2000" dirty="0"/>
              <a:t>,</a:t>
            </a:r>
            <a:r>
              <a:rPr lang="zh-CN" altLang="en-US" sz="2000" dirty="0"/>
              <a:t>传感器中多晶体硅结构的偏移会导致差动电容器的电容值发生变化。 </a:t>
            </a:r>
          </a:p>
          <a:p>
            <a:endParaRPr lang="en-US" altLang="zh-CN" b="1" dirty="0"/>
          </a:p>
        </p:txBody>
      </p:sp>
      <p:grpSp>
        <p:nvGrpSpPr>
          <p:cNvPr id="8" name="组合 7"/>
          <p:cNvGrpSpPr/>
          <p:nvPr/>
        </p:nvGrpSpPr>
        <p:grpSpPr>
          <a:xfrm>
            <a:off x="1043583" y="3768299"/>
            <a:ext cx="10143544" cy="3088799"/>
            <a:chOff x="712787" y="837213"/>
            <a:chExt cx="10143544" cy="3088799"/>
          </a:xfrm>
        </p:grpSpPr>
        <p:pic>
          <p:nvPicPr>
            <p:cNvPr id="9" name="图片 8">
              <a:extLst>
                <a:ext uri="{FF2B5EF4-FFF2-40B4-BE49-F238E27FC236}">
                  <a16:creationId xmlns:a16="http://schemas.microsoft.com/office/drawing/2014/main" id="{4601E990-AC14-4D8C-91C7-40F69EDE5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192" y="837213"/>
              <a:ext cx="5447139" cy="3088799"/>
            </a:xfrm>
            <a:prstGeom prst="rect">
              <a:avLst/>
            </a:prstGeom>
          </p:spPr>
        </p:pic>
        <p:pic>
          <p:nvPicPr>
            <p:cNvPr id="10" name="图片 9">
              <a:extLst>
                <a:ext uri="{FF2B5EF4-FFF2-40B4-BE49-F238E27FC236}">
                  <a16:creationId xmlns:a16="http://schemas.microsoft.com/office/drawing/2014/main" id="{858717BC-26AD-40AA-B98C-69898DD1EE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787" y="923925"/>
              <a:ext cx="3616325" cy="2712244"/>
            </a:xfrm>
            <a:prstGeom prst="rect">
              <a:avLst/>
            </a:prstGeom>
          </p:spPr>
        </p:pic>
      </p:grpSp>
      <p:sp>
        <p:nvSpPr>
          <p:cNvPr id="11" name="文本框 10">
            <a:extLst>
              <a:ext uri="{FF2B5EF4-FFF2-40B4-BE49-F238E27FC236}">
                <a16:creationId xmlns:a16="http://schemas.microsoft.com/office/drawing/2014/main" id="{F1F92B37-D89A-4D57-A3D8-AE9F05827BB2}"/>
              </a:ext>
            </a:extLst>
          </p:cNvPr>
          <p:cNvSpPr txBox="1"/>
          <p:nvPr/>
        </p:nvSpPr>
        <p:spPr>
          <a:xfrm>
            <a:off x="630276" y="3398967"/>
            <a:ext cx="7419975" cy="400110"/>
          </a:xfrm>
          <a:prstGeom prst="rect">
            <a:avLst/>
          </a:prstGeom>
          <a:noFill/>
        </p:spPr>
        <p:txBody>
          <a:bodyPr wrap="square" rtlCol="0">
            <a:spAutoFit/>
          </a:bodyPr>
          <a:lstStyle/>
          <a:p>
            <a:r>
              <a:rPr lang="en-US" altLang="zh-CN" sz="2000" b="1" dirty="0"/>
              <a:t>2. </a:t>
            </a:r>
            <a:r>
              <a:rPr lang="zh-CN" altLang="zh-CN" sz="2000" b="1" dirty="0"/>
              <a:t>控制部分和显示部分</a:t>
            </a:r>
            <a:endParaRPr lang="en-US" altLang="zh-CN" sz="2000" b="1" dirty="0"/>
          </a:p>
        </p:txBody>
      </p:sp>
    </p:spTree>
    <p:extLst>
      <p:ext uri="{BB962C8B-B14F-4D97-AF65-F5344CB8AC3E}">
        <p14:creationId xmlns:p14="http://schemas.microsoft.com/office/powerpoint/2010/main" val="368136942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B937F4-D276-43C3-A75A-A446842AF99C}"/>
              </a:ext>
            </a:extLst>
          </p:cNvPr>
          <p:cNvSpPr txBox="1"/>
          <p:nvPr/>
        </p:nvSpPr>
        <p:spPr>
          <a:xfrm>
            <a:off x="647700" y="704850"/>
            <a:ext cx="3257550" cy="738664"/>
          </a:xfrm>
          <a:prstGeom prst="rect">
            <a:avLst/>
          </a:prstGeom>
          <a:noFill/>
        </p:spPr>
        <p:txBody>
          <a:bodyPr wrap="square" rtlCol="0">
            <a:spAutoFit/>
          </a:bodyPr>
          <a:lstStyle/>
          <a:p>
            <a:r>
              <a:rPr lang="zh-CN" altLang="zh-CN" sz="2400" b="1" dirty="0"/>
              <a:t>软件设计</a:t>
            </a:r>
            <a:r>
              <a:rPr lang="zh-CN" altLang="en-US" sz="2400" b="1" dirty="0"/>
              <a:t>：</a:t>
            </a:r>
            <a:endParaRPr lang="zh-CN" altLang="zh-CN" sz="2400" dirty="0"/>
          </a:p>
          <a:p>
            <a:endParaRPr lang="zh-CN" altLang="en-US" dirty="0"/>
          </a:p>
        </p:txBody>
      </p:sp>
      <p:grpSp>
        <p:nvGrpSpPr>
          <p:cNvPr id="3" name="组合 2"/>
          <p:cNvGrpSpPr/>
          <p:nvPr/>
        </p:nvGrpSpPr>
        <p:grpSpPr>
          <a:xfrm>
            <a:off x="6602682" y="1443514"/>
            <a:ext cx="3968673" cy="3607988"/>
            <a:chOff x="971317" y="1629587"/>
            <a:chExt cx="4069034" cy="4629034"/>
          </a:xfrm>
        </p:grpSpPr>
        <p:pic>
          <p:nvPicPr>
            <p:cNvPr id="4" name="图片 3" descr="4">
              <a:extLst>
                <a:ext uri="{FF2B5EF4-FFF2-40B4-BE49-F238E27FC236}">
                  <a16:creationId xmlns:a16="http://schemas.microsoft.com/office/drawing/2014/main" id="{36F54C23-07E3-4B0F-8E77-84403852E9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1317" y="1629587"/>
              <a:ext cx="4069034" cy="4560848"/>
            </a:xfrm>
            <a:prstGeom prst="rect">
              <a:avLst/>
            </a:prstGeom>
            <a:noFill/>
            <a:ln>
              <a:noFill/>
            </a:ln>
          </p:spPr>
        </p:pic>
        <p:sp>
          <p:nvSpPr>
            <p:cNvPr id="6" name="矩形 5"/>
            <p:cNvSpPr/>
            <p:nvPr/>
          </p:nvSpPr>
          <p:spPr>
            <a:xfrm>
              <a:off x="1494263" y="5678758"/>
              <a:ext cx="579863" cy="579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082923" y="1253943"/>
            <a:ext cx="4614096" cy="4987150"/>
            <a:chOff x="6314099" y="1561402"/>
            <a:chExt cx="4614096" cy="4987150"/>
          </a:xfrm>
        </p:grpSpPr>
        <p:pic>
          <p:nvPicPr>
            <p:cNvPr id="5" name="图片 4" descr="5">
              <a:extLst>
                <a:ext uri="{FF2B5EF4-FFF2-40B4-BE49-F238E27FC236}">
                  <a16:creationId xmlns:a16="http://schemas.microsoft.com/office/drawing/2014/main" id="{333636B3-C3D0-485D-B367-84489FB766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14099" y="1561402"/>
              <a:ext cx="4614096" cy="4697219"/>
            </a:xfrm>
            <a:prstGeom prst="rect">
              <a:avLst/>
            </a:prstGeom>
            <a:noFill/>
            <a:ln>
              <a:noFill/>
            </a:ln>
          </p:spPr>
        </p:pic>
        <p:sp>
          <p:nvSpPr>
            <p:cNvPr id="7" name="矩形 6"/>
            <p:cNvSpPr/>
            <p:nvPr/>
          </p:nvSpPr>
          <p:spPr>
            <a:xfrm>
              <a:off x="7382107" y="5968689"/>
              <a:ext cx="579863" cy="579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左大括号 8"/>
          <p:cNvSpPr/>
          <p:nvPr/>
        </p:nvSpPr>
        <p:spPr>
          <a:xfrm>
            <a:off x="6813395" y="1706137"/>
            <a:ext cx="299335" cy="289340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18" name="直接箭头连接符 17"/>
          <p:cNvCxnSpPr/>
          <p:nvPr/>
        </p:nvCxnSpPr>
        <p:spPr>
          <a:xfrm>
            <a:off x="4025590" y="2442117"/>
            <a:ext cx="2787805" cy="710722"/>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8162700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BDF8E-E16F-B040-AC28-622976058CB1}"/>
              </a:ext>
            </a:extLst>
          </p:cNvPr>
          <p:cNvSpPr>
            <a:spLocks noGrp="1"/>
          </p:cNvSpPr>
          <p:nvPr>
            <p:ph type="title"/>
          </p:nvPr>
        </p:nvSpPr>
        <p:spPr>
          <a:xfrm>
            <a:off x="2167128" y="1225296"/>
            <a:ext cx="9630862" cy="3520440"/>
          </a:xfrm>
        </p:spPr>
        <p:txBody>
          <a:bodyPr/>
          <a:lstStyle/>
          <a:p>
            <a:pPr algn="ctr"/>
            <a:r>
              <a:rPr kumimoji="1" lang="zh-CN" altLang="en-US" dirty="0"/>
              <a:t>问卷调查</a:t>
            </a:r>
          </a:p>
        </p:txBody>
      </p:sp>
      <p:sp>
        <p:nvSpPr>
          <p:cNvPr id="3" name="副标题 2">
            <a:extLst>
              <a:ext uri="{FF2B5EF4-FFF2-40B4-BE49-F238E27FC236}">
                <a16:creationId xmlns:a16="http://schemas.microsoft.com/office/drawing/2014/main" id="{54B57D59-286B-BD4C-A529-F48F97F24146}"/>
              </a:ext>
            </a:extLst>
          </p:cNvPr>
          <p:cNvSpPr>
            <a:spLocks noGrp="1"/>
          </p:cNvSpPr>
          <p:nvPr>
            <p:ph type="body" idx="1"/>
          </p:nvPr>
        </p:nvSpPr>
        <p:spPr/>
        <p:txBody>
          <a:bodyPr>
            <a:normAutofit/>
          </a:bodyPr>
          <a:lstStyle/>
          <a:p>
            <a:pPr algn="r"/>
            <a:r>
              <a:rPr kumimoji="1" lang="zh-CN" altLang="en-US" sz="3200" dirty="0" smtClean="0"/>
              <a:t>黄思远</a:t>
            </a:r>
            <a:endParaRPr kumimoji="1" lang="zh-CN" altLang="en-US" sz="3200" dirty="0"/>
          </a:p>
        </p:txBody>
      </p:sp>
    </p:spTree>
    <p:extLst>
      <p:ext uri="{BB962C8B-B14F-4D97-AF65-F5344CB8AC3E}">
        <p14:creationId xmlns:p14="http://schemas.microsoft.com/office/powerpoint/2010/main" val="2409874720"/>
      </p:ext>
    </p:extLst>
  </p:cSld>
  <p:clrMapOvr>
    <a:masterClrMapping/>
  </p:clrMapOvr>
  <p:transition spd="slow">
    <p:wheel spokes="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15436" y="560839"/>
            <a:ext cx="2967479" cy="923330"/>
          </a:xfrm>
          <a:prstGeom prst="rect">
            <a:avLst/>
          </a:prstGeom>
          <a:noFill/>
        </p:spPr>
        <p:txBody>
          <a:bodyPr wrap="none" lIns="91440" tIns="45720" rIns="91440" bIns="45720">
            <a:spAutoFit/>
          </a:bodyPr>
          <a:lstStyle/>
          <a:p>
            <a:pPr algn="ctr"/>
            <a:r>
              <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问卷</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结果</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5" y="2120900"/>
            <a:ext cx="8102600" cy="4051300"/>
          </a:xfrm>
        </p:spPr>
      </p:pic>
      <p:sp>
        <p:nvSpPr>
          <p:cNvPr id="8" name="文本框 7"/>
          <p:cNvSpPr txBox="1"/>
          <p:nvPr/>
        </p:nvSpPr>
        <p:spPr>
          <a:xfrm>
            <a:off x="4929624" y="5151863"/>
            <a:ext cx="2339102" cy="461665"/>
          </a:xfrm>
          <a:prstGeom prst="rect">
            <a:avLst/>
          </a:prstGeom>
          <a:noFill/>
        </p:spPr>
        <p:txBody>
          <a:bodyPr wrap="none" rtlCol="0">
            <a:spAutoFit/>
          </a:bodyPr>
          <a:lstStyle/>
          <a:p>
            <a:r>
              <a:rPr lang="zh-CN" altLang="en-US" sz="2400" dirty="0">
                <a:solidFill>
                  <a:schemeClr val="tx2">
                    <a:lumMod val="75000"/>
                  </a:schemeClr>
                </a:solidFill>
              </a:rPr>
              <a:t>年龄和跑步频率</a:t>
            </a:r>
          </a:p>
        </p:txBody>
      </p:sp>
    </p:spTree>
    <p:extLst>
      <p:ext uri="{BB962C8B-B14F-4D97-AF65-F5344CB8AC3E}">
        <p14:creationId xmlns:p14="http://schemas.microsoft.com/office/powerpoint/2010/main" val="895596118"/>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5" y="2120900"/>
            <a:ext cx="8102600" cy="4051300"/>
          </a:xfrm>
        </p:spPr>
      </p:pic>
      <p:sp>
        <p:nvSpPr>
          <p:cNvPr id="5" name="矩形 4"/>
          <p:cNvSpPr/>
          <p:nvPr/>
        </p:nvSpPr>
        <p:spPr>
          <a:xfrm>
            <a:off x="4615435" y="583143"/>
            <a:ext cx="2967479" cy="923330"/>
          </a:xfrm>
          <a:prstGeom prst="rect">
            <a:avLst/>
          </a:prstGeom>
          <a:noFill/>
        </p:spPr>
        <p:txBody>
          <a:bodyPr wrap="none" lIns="91440" tIns="45720" rIns="91440" bIns="45720">
            <a:spAutoFit/>
          </a:bodyPr>
          <a:lstStyle/>
          <a:p>
            <a:pPr algn="ctr"/>
            <a:r>
              <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问卷</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结果</a:t>
            </a:r>
          </a:p>
        </p:txBody>
      </p:sp>
      <p:sp>
        <p:nvSpPr>
          <p:cNvPr id="6" name="文本框 5"/>
          <p:cNvSpPr txBox="1"/>
          <p:nvPr/>
        </p:nvSpPr>
        <p:spPr>
          <a:xfrm>
            <a:off x="5157387" y="5096108"/>
            <a:ext cx="1723549" cy="461665"/>
          </a:xfrm>
          <a:prstGeom prst="rect">
            <a:avLst/>
          </a:prstGeom>
          <a:noFill/>
        </p:spPr>
        <p:txBody>
          <a:bodyPr wrap="none" rtlCol="0">
            <a:spAutoFit/>
          </a:bodyPr>
          <a:lstStyle/>
          <a:p>
            <a:r>
              <a:rPr lang="zh-CN" altLang="en-US" sz="2400" dirty="0">
                <a:solidFill>
                  <a:schemeClr val="tx2">
                    <a:lumMod val="75000"/>
                  </a:schemeClr>
                </a:solidFill>
              </a:rPr>
              <a:t>年龄和配速</a:t>
            </a:r>
          </a:p>
        </p:txBody>
      </p:sp>
    </p:spTree>
    <p:extLst>
      <p:ext uri="{BB962C8B-B14F-4D97-AF65-F5344CB8AC3E}">
        <p14:creationId xmlns:p14="http://schemas.microsoft.com/office/powerpoint/2010/main" val="2767760424"/>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875" y="2120900"/>
            <a:ext cx="8102600" cy="4051300"/>
          </a:xfrm>
        </p:spPr>
      </p:pic>
      <p:sp>
        <p:nvSpPr>
          <p:cNvPr id="5" name="矩形 4"/>
          <p:cNvSpPr/>
          <p:nvPr/>
        </p:nvSpPr>
        <p:spPr>
          <a:xfrm>
            <a:off x="4615433" y="605445"/>
            <a:ext cx="2967479" cy="92333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问卷</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结果</a:t>
            </a:r>
          </a:p>
        </p:txBody>
      </p:sp>
      <p:sp>
        <p:nvSpPr>
          <p:cNvPr id="6" name="文本框 5"/>
          <p:cNvSpPr txBox="1"/>
          <p:nvPr/>
        </p:nvSpPr>
        <p:spPr>
          <a:xfrm>
            <a:off x="4160181" y="5118410"/>
            <a:ext cx="3877985" cy="461665"/>
          </a:xfrm>
          <a:prstGeom prst="rect">
            <a:avLst/>
          </a:prstGeom>
          <a:noFill/>
        </p:spPr>
        <p:txBody>
          <a:bodyPr wrap="none" rtlCol="0">
            <a:spAutoFit/>
          </a:bodyPr>
          <a:lstStyle/>
          <a:p>
            <a:r>
              <a:rPr lang="zh-CN" altLang="en-US" sz="2400" dirty="0">
                <a:solidFill>
                  <a:schemeClr val="tx2">
                    <a:lumMod val="75000"/>
                  </a:schemeClr>
                </a:solidFill>
              </a:rPr>
              <a:t>年龄和是否会使用运动装备</a:t>
            </a:r>
          </a:p>
        </p:txBody>
      </p:sp>
    </p:spTree>
    <p:extLst>
      <p:ext uri="{BB962C8B-B14F-4D97-AF65-F5344CB8AC3E}">
        <p14:creationId xmlns:p14="http://schemas.microsoft.com/office/powerpoint/2010/main" val="2282905719"/>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35" y="2029523"/>
            <a:ext cx="11764031" cy="2334424"/>
          </a:xfrm>
        </p:spPr>
      </p:pic>
      <p:sp>
        <p:nvSpPr>
          <p:cNvPr id="5" name="矩形 4"/>
          <p:cNvSpPr/>
          <p:nvPr/>
        </p:nvSpPr>
        <p:spPr>
          <a:xfrm>
            <a:off x="4610110" y="603277"/>
            <a:ext cx="2967479" cy="923330"/>
          </a:xfrm>
          <a:prstGeom prst="rect">
            <a:avLst/>
          </a:prstGeom>
          <a:noFill/>
        </p:spPr>
        <p:txBody>
          <a:bodyPr wrap="none" lIns="91440" tIns="45720" rIns="91440" bIns="4572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问卷</a:t>
            </a:r>
            <a:r>
              <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结果</a:t>
            </a:r>
          </a:p>
        </p:txBody>
      </p:sp>
      <p:sp>
        <p:nvSpPr>
          <p:cNvPr id="6" name="文本框 5"/>
          <p:cNvSpPr txBox="1"/>
          <p:nvPr/>
        </p:nvSpPr>
        <p:spPr>
          <a:xfrm>
            <a:off x="3852405" y="4996792"/>
            <a:ext cx="4493538" cy="461665"/>
          </a:xfrm>
          <a:prstGeom prst="rect">
            <a:avLst/>
          </a:prstGeom>
          <a:noFill/>
        </p:spPr>
        <p:txBody>
          <a:bodyPr wrap="none" rtlCol="0">
            <a:spAutoFit/>
          </a:bodyPr>
          <a:lstStyle/>
          <a:p>
            <a:r>
              <a:rPr lang="zh-CN" altLang="en-US" sz="2400" dirty="0">
                <a:solidFill>
                  <a:schemeClr val="tx2">
                    <a:lumMod val="75000"/>
                  </a:schemeClr>
                </a:solidFill>
              </a:rPr>
              <a:t>各年龄段对佩戴运动设备的看法</a:t>
            </a:r>
          </a:p>
        </p:txBody>
      </p:sp>
    </p:spTree>
    <p:extLst>
      <p:ext uri="{BB962C8B-B14F-4D97-AF65-F5344CB8AC3E}">
        <p14:creationId xmlns:p14="http://schemas.microsoft.com/office/powerpoint/2010/main" val="1167143585"/>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问卷调查结果分析</a:t>
            </a:r>
          </a:p>
        </p:txBody>
      </p:sp>
    </p:spTree>
    <p:extLst>
      <p:ext uri="{BB962C8B-B14F-4D97-AF65-F5344CB8AC3E}">
        <p14:creationId xmlns:p14="http://schemas.microsoft.com/office/powerpoint/2010/main" val="4234178438"/>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800" dirty="0"/>
              <a:t>研究几种常用设备的原理，并用问卷形式调研各年龄段运动以及运动设备的使用情况，得出各种设备使用情况在各年龄段的分布，并预测未来趋势。</a:t>
            </a:r>
          </a:p>
        </p:txBody>
      </p:sp>
      <p:sp>
        <p:nvSpPr>
          <p:cNvPr id="5" name="矩形 4"/>
          <p:cNvSpPr/>
          <p:nvPr/>
        </p:nvSpPr>
        <p:spPr>
          <a:xfrm>
            <a:off x="668404" y="749580"/>
            <a:ext cx="2967479" cy="923330"/>
          </a:xfrm>
          <a:prstGeom prst="rect">
            <a:avLst/>
          </a:prstGeom>
          <a:noFill/>
        </p:spPr>
        <p:txBody>
          <a:bodyPr wrap="none" lIns="91440" tIns="45720" rIns="91440" bIns="45720">
            <a:spAutoFit/>
          </a:bodyPr>
          <a:lstStyle/>
          <a:p>
            <a:pPr algn="ctr"/>
            <a:r>
              <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研究目标</a:t>
            </a:r>
          </a:p>
        </p:txBody>
      </p:sp>
    </p:spTree>
    <p:extLst>
      <p:ext uri="{BB962C8B-B14F-4D97-AF65-F5344CB8AC3E}">
        <p14:creationId xmlns:p14="http://schemas.microsoft.com/office/powerpoint/2010/main" val="2387998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80946" y="484632"/>
            <a:ext cx="10247302" cy="6027680"/>
          </a:xfrm>
        </p:spPr>
        <p:txBody>
          <a:bodyPr>
            <a:noAutofit/>
          </a:bodyPr>
          <a:lstStyle/>
          <a:p>
            <a:r>
              <a:rPr lang="zh-CN" altLang="en-US" sz="2800" dirty="0"/>
              <a:t>随着</a:t>
            </a:r>
            <a:r>
              <a:rPr lang="zh-CN" altLang="zh-CN" sz="2800" dirty="0"/>
              <a:t>年龄增加，每周运动次数在逐渐减少，跑步的速度也在逐渐减少。分析原因可以猜测，这个现象与随年龄增加的工作和生活压力以及人们身体的衰老有关。</a:t>
            </a:r>
            <a:r>
              <a:rPr lang="en-US" altLang="zh-CN" sz="2800" dirty="0"/>
              <a:t/>
            </a:r>
            <a:br>
              <a:rPr lang="en-US" altLang="zh-CN" sz="2800" dirty="0"/>
            </a:br>
            <a:r>
              <a:rPr lang="en-US" altLang="zh-CN" sz="2800" dirty="0"/>
              <a:t/>
            </a:r>
            <a:br>
              <a:rPr lang="en-US" altLang="zh-CN" sz="2800" dirty="0"/>
            </a:br>
            <a:r>
              <a:rPr lang="zh-CN" altLang="zh-CN" sz="2800" dirty="0"/>
              <a:t>同时，</a:t>
            </a:r>
            <a:r>
              <a:rPr lang="en-US" altLang="zh-CN" sz="2800" dirty="0"/>
              <a:t>18</a:t>
            </a:r>
            <a:r>
              <a:rPr lang="zh-CN" altLang="zh-CN" sz="2800" dirty="0"/>
              <a:t>岁以下的人群会使用运动设备的部分最多，不会使用运动设备的最少</a:t>
            </a:r>
            <a:r>
              <a:rPr lang="zh-CN" altLang="en-US" sz="2800" dirty="0"/>
              <a:t>，</a:t>
            </a:r>
            <a:r>
              <a:rPr lang="zh-CN" altLang="zh-CN" sz="2800" dirty="0"/>
              <a:t>这可能和年龄小的同学对新的设备有</a:t>
            </a:r>
            <a:r>
              <a:rPr lang="zh-CN" altLang="zh-CN" sz="2800" b="1" dirty="0"/>
              <a:t>更多的新鲜感</a:t>
            </a:r>
            <a:r>
              <a:rPr lang="zh-CN" altLang="en-US" sz="2800" b="1" dirty="0"/>
              <a:t>和接受新鲜事物的能力强</a:t>
            </a:r>
            <a:r>
              <a:rPr lang="zh-CN" altLang="zh-CN" sz="2800" dirty="0"/>
              <a:t>有关。</a:t>
            </a:r>
            <a:r>
              <a:rPr lang="en-US" altLang="zh-CN" sz="2800" dirty="0"/>
              <a:t/>
            </a:r>
            <a:br>
              <a:rPr lang="en-US" altLang="zh-CN" sz="2800" dirty="0"/>
            </a:br>
            <a:r>
              <a:rPr lang="en-US" altLang="zh-CN" sz="2800" dirty="0"/>
              <a:t/>
            </a:r>
            <a:br>
              <a:rPr lang="en-US" altLang="zh-CN" sz="2800" dirty="0"/>
            </a:br>
            <a:r>
              <a:rPr lang="zh-CN" altLang="zh-CN" sz="2800" dirty="0"/>
              <a:t>而且，</a:t>
            </a:r>
            <a:r>
              <a:rPr lang="en-US" altLang="zh-CN" sz="2800" dirty="0"/>
              <a:t>30-45</a:t>
            </a:r>
            <a:r>
              <a:rPr lang="zh-CN" altLang="zh-CN" sz="2800" dirty="0"/>
              <a:t>岁会使用运动设备的人群也比较多，这可能和人到中年之后</a:t>
            </a:r>
            <a:r>
              <a:rPr lang="zh-CN" altLang="zh-CN" sz="2800" b="1" dirty="0"/>
              <a:t>开始注重运动的保护，以及经济条件的富足有关。</a:t>
            </a:r>
            <a:r>
              <a:rPr lang="en-US" altLang="zh-CN" sz="2800" b="1" dirty="0"/>
              <a:t/>
            </a:r>
            <a:br>
              <a:rPr lang="en-US" altLang="zh-CN" sz="2800" b="1" dirty="0"/>
            </a:br>
            <a:r>
              <a:rPr lang="en-US" altLang="zh-CN" sz="2800" dirty="0"/>
              <a:t/>
            </a:r>
            <a:br>
              <a:rPr lang="en-US" altLang="zh-CN" sz="2800" dirty="0"/>
            </a:br>
            <a:r>
              <a:rPr lang="zh-CN" altLang="zh-CN" sz="2800" dirty="0"/>
              <a:t>但与此同时同时，</a:t>
            </a:r>
            <a:r>
              <a:rPr lang="en-US" altLang="zh-CN" sz="2800" dirty="0"/>
              <a:t>30-45</a:t>
            </a:r>
            <a:r>
              <a:rPr lang="zh-CN" altLang="zh-CN" sz="2800" dirty="0"/>
              <a:t>岁的人群不会使用运动设备的人也最多，这说明有很多年龄大的人并不愿意尝试运动装备，这可能和他们平时</a:t>
            </a:r>
            <a:r>
              <a:rPr lang="zh-CN" altLang="zh-CN" sz="2800" b="1" dirty="0"/>
              <a:t>运动并不剧烈</a:t>
            </a:r>
            <a:r>
              <a:rPr lang="zh-CN" altLang="zh-CN" sz="2800" dirty="0"/>
              <a:t>，从而用不到运动装备有关。</a:t>
            </a:r>
            <a:r>
              <a:rPr lang="zh-CN" altLang="en-US" sz="2800" dirty="0"/>
              <a:t/>
            </a:r>
            <a:br>
              <a:rPr lang="zh-CN" altLang="en-US" sz="2800" dirty="0"/>
            </a:br>
            <a:endParaRPr lang="zh-CN" altLang="en-US" sz="2800" dirty="0"/>
          </a:p>
        </p:txBody>
      </p:sp>
    </p:spTree>
    <p:extLst>
      <p:ext uri="{BB962C8B-B14F-4D97-AF65-F5344CB8AC3E}">
        <p14:creationId xmlns:p14="http://schemas.microsoft.com/office/powerpoint/2010/main" val="3547895226"/>
      </p:ext>
    </p:extLst>
  </p:cSld>
  <p:clrMapOvr>
    <a:masterClrMapping/>
  </p:clrMapOvr>
  <mc:AlternateContent xmlns:mc="http://schemas.openxmlformats.org/markup-compatibility/2006" xmlns:p14="http://schemas.microsoft.com/office/powerpoint/2010/main">
    <mc:Choice Requires="p14">
      <p:transition p14:dur="400">
        <p:push dir="u"/>
      </p:transition>
    </mc:Choice>
    <mc:Fallback xmlns="">
      <p:transition>
        <p:push dir="u"/>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趋势</a:t>
            </a:r>
            <a:r>
              <a:rPr lang="en-US" altLang="zh-CN" dirty="0"/>
              <a:t>——</a:t>
            </a:r>
            <a:br>
              <a:rPr lang="en-US" altLang="zh-CN" dirty="0"/>
            </a:br>
            <a:r>
              <a:rPr lang="zh-CN" altLang="en-US" dirty="0"/>
              <a:t>使用运动设备的人会越来越多</a:t>
            </a:r>
          </a:p>
        </p:txBody>
      </p:sp>
    </p:spTree>
    <p:extLst>
      <p:ext uri="{BB962C8B-B14F-4D97-AF65-F5344CB8AC3E}">
        <p14:creationId xmlns:p14="http://schemas.microsoft.com/office/powerpoint/2010/main" val="182398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原理部分可以给许多拥有一般基础知识的人普及一些基本但很有趣的东西，让他们在选择运动设备的时候又更多自己的想法。</a:t>
            </a:r>
            <a:endParaRPr lang="en-US" altLang="zh-CN" dirty="0"/>
          </a:p>
          <a:p>
            <a:endParaRPr lang="en-US" altLang="zh-CN" dirty="0"/>
          </a:p>
          <a:p>
            <a:pPr marL="0" indent="0">
              <a:buNone/>
            </a:pPr>
            <a:endParaRPr lang="en-US" altLang="zh-CN" dirty="0"/>
          </a:p>
          <a:p>
            <a:r>
              <a:rPr lang="zh-CN" altLang="en-US" dirty="0"/>
              <a:t>问卷部分可以给运动设备厂家在销售方面更多的指导</a:t>
            </a:r>
            <a:endParaRPr lang="en-US" altLang="zh-CN" dirty="0"/>
          </a:p>
          <a:p>
            <a:endParaRPr lang="en-US" altLang="zh-CN" dirty="0"/>
          </a:p>
          <a:p>
            <a:endParaRPr lang="en-US" altLang="zh-CN" dirty="0"/>
          </a:p>
          <a:p>
            <a:r>
              <a:rPr lang="zh-CN" altLang="en-US" dirty="0"/>
              <a:t>结果分析可以让我们从科学的角度对运动设备的使用情况了解得更直观化</a:t>
            </a:r>
          </a:p>
        </p:txBody>
      </p:sp>
      <p:sp>
        <p:nvSpPr>
          <p:cNvPr id="4" name="矩形 3"/>
          <p:cNvSpPr/>
          <p:nvPr/>
        </p:nvSpPr>
        <p:spPr>
          <a:xfrm>
            <a:off x="419116" y="659032"/>
            <a:ext cx="510909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社会和科学意义</a:t>
            </a:r>
          </a:p>
        </p:txBody>
      </p:sp>
    </p:spTree>
    <p:extLst>
      <p:ext uri="{BB962C8B-B14F-4D97-AF65-F5344CB8AC3E}">
        <p14:creationId xmlns:p14="http://schemas.microsoft.com/office/powerpoint/2010/main" val="37946673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191512" y="2615184"/>
            <a:ext cx="7772400" cy="1609344"/>
          </a:xfrm>
        </p:spPr>
        <p:txBody>
          <a:bodyPr/>
          <a:lstStyle/>
          <a:p>
            <a:pPr algn="ctr"/>
            <a:r>
              <a:rPr lang="en-US" altLang="zh-CN" dirty="0"/>
              <a:t>Thanks</a:t>
            </a:r>
            <a:r>
              <a:rPr lang="zh-CN" altLang="en-US" dirty="0"/>
              <a:t>！</a:t>
            </a:r>
          </a:p>
        </p:txBody>
      </p:sp>
    </p:spTree>
    <p:extLst>
      <p:ext uri="{BB962C8B-B14F-4D97-AF65-F5344CB8AC3E}">
        <p14:creationId xmlns:p14="http://schemas.microsoft.com/office/powerpoint/2010/main" val="41386434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fontAlgn="ctr">
              <a:buNone/>
            </a:pPr>
            <a:r>
              <a:rPr lang="en-US" altLang="zh-CN" dirty="0"/>
              <a:t>SECTION 1 </a:t>
            </a:r>
            <a:r>
              <a:rPr lang="zh-CN" altLang="zh-CN" dirty="0"/>
              <a:t>运动设备原理</a:t>
            </a:r>
            <a:endParaRPr lang="en-US" altLang="zh-CN" dirty="0"/>
          </a:p>
          <a:p>
            <a:pPr marL="0" indent="0">
              <a:buNone/>
            </a:pPr>
            <a:r>
              <a:rPr lang="en-US" altLang="zh-CN" dirty="0"/>
              <a:t>	Part 1 </a:t>
            </a:r>
            <a:r>
              <a:rPr lang="zh-CN" altLang="en-US" dirty="0"/>
              <a:t>舒适型：</a:t>
            </a:r>
            <a:r>
              <a:rPr lang="zh-CN" altLang="en-US" dirty="0">
                <a:solidFill>
                  <a:srgbClr val="303030"/>
                </a:solidFill>
                <a:latin typeface="Adobe 黑体 Std R"/>
              </a:rPr>
              <a:t>降噪耳机的原理、骨传导原理、新型跑鞋</a:t>
            </a:r>
            <a:endParaRPr lang="en-US" altLang="zh-CN" dirty="0">
              <a:solidFill>
                <a:srgbClr val="303030"/>
              </a:solidFill>
              <a:latin typeface="Adobe 黑体 Std R"/>
            </a:endParaRPr>
          </a:p>
          <a:p>
            <a:pPr marL="0" indent="0">
              <a:buNone/>
            </a:pPr>
            <a:r>
              <a:rPr lang="en-US" altLang="zh-CN" dirty="0"/>
              <a:t>	Part 2 </a:t>
            </a:r>
            <a:r>
              <a:rPr lang="zh-CN" altLang="en-US" dirty="0"/>
              <a:t>保护型：</a:t>
            </a:r>
            <a:r>
              <a:rPr lang="zh-CN" altLang="en-US" dirty="0">
                <a:solidFill>
                  <a:srgbClr val="303030"/>
                </a:solidFill>
                <a:latin typeface="Adobe 黑体 Std R"/>
              </a:rPr>
              <a:t>压缩装备与运动表现的关系探究</a:t>
            </a:r>
            <a:endParaRPr lang="en-US" altLang="zh-CN" dirty="0">
              <a:solidFill>
                <a:srgbClr val="303030"/>
              </a:solidFill>
              <a:latin typeface="Adobe 黑体 Std R"/>
            </a:endParaRPr>
          </a:p>
          <a:p>
            <a:pPr marL="0" indent="0" fontAlgn="ctr">
              <a:buNone/>
            </a:pPr>
            <a:r>
              <a:rPr lang="en-US" altLang="zh-CN" dirty="0"/>
              <a:t>	Part 3 </a:t>
            </a:r>
            <a:r>
              <a:rPr lang="zh-CN" altLang="en-US" dirty="0"/>
              <a:t>专业型：心率测量设备原理简介、跑鞋材质、跑鞋计步</a:t>
            </a:r>
            <a:endParaRPr lang="en-US" altLang="zh-CN" dirty="0"/>
          </a:p>
          <a:p>
            <a:pPr marL="0" indent="0" fontAlgn="ctr">
              <a:buNone/>
            </a:pPr>
            <a:endParaRPr lang="zh-CN" altLang="zh-CN" dirty="0"/>
          </a:p>
          <a:p>
            <a:pPr marL="0" indent="0" fontAlgn="ctr">
              <a:buNone/>
            </a:pPr>
            <a:r>
              <a:rPr lang="en-US" altLang="zh-CN" dirty="0"/>
              <a:t>SECTION 2 </a:t>
            </a:r>
            <a:r>
              <a:rPr lang="zh-CN" altLang="en-US" dirty="0"/>
              <a:t>调研问卷</a:t>
            </a:r>
            <a:endParaRPr lang="en-US" altLang="zh-CN" dirty="0"/>
          </a:p>
          <a:p>
            <a:pPr marL="0" indent="0" fontAlgn="ctr">
              <a:buNone/>
            </a:pPr>
            <a:r>
              <a:rPr lang="en-US" altLang="zh-CN" dirty="0"/>
              <a:t>	</a:t>
            </a:r>
            <a:r>
              <a:rPr lang="zh-CN" altLang="en-US" dirty="0"/>
              <a:t>各年龄段运动和</a:t>
            </a:r>
            <a:r>
              <a:rPr lang="zh-CN" altLang="zh-CN" dirty="0"/>
              <a:t>用运动设备情况</a:t>
            </a:r>
            <a:r>
              <a:rPr lang="zh-CN" altLang="en-US" dirty="0"/>
              <a:t>，以及对运动设备必要性的看法</a:t>
            </a:r>
            <a:endParaRPr lang="zh-CN" altLang="zh-CN" dirty="0"/>
          </a:p>
          <a:p>
            <a:pPr marL="0" indent="0">
              <a:buNone/>
            </a:pPr>
            <a:endParaRPr lang="zh-CN" altLang="zh-CN" dirty="0"/>
          </a:p>
          <a:p>
            <a:pPr marL="0" indent="0" fontAlgn="ctr">
              <a:buNone/>
            </a:pPr>
            <a:r>
              <a:rPr lang="en-US" altLang="zh-CN" dirty="0"/>
              <a:t>SECTION 3 </a:t>
            </a:r>
            <a:r>
              <a:rPr lang="zh-CN" altLang="zh-CN" dirty="0"/>
              <a:t>数据分析</a:t>
            </a:r>
            <a:r>
              <a:rPr lang="zh-CN" altLang="en-US" dirty="0"/>
              <a:t>＆得出结论</a:t>
            </a:r>
            <a:endParaRPr lang="zh-CN" altLang="zh-CN" dirty="0"/>
          </a:p>
          <a:p>
            <a:endParaRPr lang="zh-CN" altLang="en-US" dirty="0"/>
          </a:p>
        </p:txBody>
      </p:sp>
      <p:sp>
        <p:nvSpPr>
          <p:cNvPr id="5" name="矩形 4"/>
          <p:cNvSpPr/>
          <p:nvPr/>
        </p:nvSpPr>
        <p:spPr>
          <a:xfrm>
            <a:off x="713009" y="703637"/>
            <a:ext cx="2967479"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研究内容</a:t>
            </a:r>
          </a:p>
        </p:txBody>
      </p:sp>
    </p:spTree>
    <p:extLst>
      <p:ext uri="{BB962C8B-B14F-4D97-AF65-F5344CB8AC3E}">
        <p14:creationId xmlns:p14="http://schemas.microsoft.com/office/powerpoint/2010/main" val="20652398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28" name="Group128"/>
          <p:cNvGrpSpPr/>
          <p:nvPr/>
        </p:nvGrpSpPr>
        <p:grpSpPr>
          <a:xfrm>
            <a:off x="301083" y="780585"/>
            <a:ext cx="11630722" cy="5544521"/>
            <a:chOff x="1259055" y="2339540"/>
            <a:chExt cx="6543295" cy="2541338"/>
          </a:xfrm>
        </p:grpSpPr>
        <p:sp>
          <p:nvSpPr>
            <p:cNvPr id="103" name="MMConnector"/>
            <p:cNvSpPr/>
            <p:nvPr/>
          </p:nvSpPr>
          <p:spPr>
            <a:xfrm>
              <a:off x="2325848" y="3179910"/>
              <a:ext cx="643862" cy="354385"/>
            </a:xfrm>
            <a:custGeom>
              <a:avLst/>
              <a:gdLst/>
              <a:ahLst/>
              <a:cxnLst/>
              <a:rect l="0" t="0" r="0" b="0"/>
              <a:pathLst>
                <a:path w="643862" h="354385" fill="none">
                  <a:moveTo>
                    <a:pt x="-119814" y="105295"/>
                  </a:moveTo>
                  <a:cubicBezTo>
                    <a:pt x="80375" y="-41855"/>
                    <a:pt x="233439" y="-249090"/>
                    <a:pt x="524048" y="-249090"/>
                  </a:cubicBezTo>
                </a:path>
              </a:pathLst>
            </a:custGeom>
            <a:noFill/>
            <a:ln w="7600" cap="rnd">
              <a:solidFill>
                <a:srgbClr val="4486B1"/>
              </a:solidFill>
              <a:round/>
            </a:ln>
          </p:spPr>
        </p:sp>
        <p:sp>
          <p:nvSpPr>
            <p:cNvPr id="109" name="MMConnector"/>
            <p:cNvSpPr/>
            <p:nvPr/>
          </p:nvSpPr>
          <p:spPr>
            <a:xfrm>
              <a:off x="2325848" y="3646550"/>
              <a:ext cx="656079" cy="317674"/>
            </a:xfrm>
            <a:custGeom>
              <a:avLst/>
              <a:gdLst/>
              <a:ahLst/>
              <a:cxnLst/>
              <a:rect l="0" t="0" r="0" b="0"/>
              <a:pathLst>
                <a:path w="656079" h="317674" fill="none">
                  <a:moveTo>
                    <a:pt x="-132031" y="-100124"/>
                  </a:moveTo>
                  <a:cubicBezTo>
                    <a:pt x="78400" y="28741"/>
                    <a:pt x="238480" y="217550"/>
                    <a:pt x="524048" y="217550"/>
                  </a:cubicBezTo>
                </a:path>
              </a:pathLst>
            </a:custGeom>
            <a:noFill/>
            <a:ln w="7600" cap="rnd">
              <a:solidFill>
                <a:srgbClr val="4486B1"/>
              </a:solidFill>
              <a:round/>
            </a:ln>
          </p:spPr>
        </p:sp>
        <p:sp>
          <p:nvSpPr>
            <p:cNvPr id="113" name="MMConnector"/>
            <p:cNvSpPr/>
            <p:nvPr/>
          </p:nvSpPr>
          <p:spPr>
            <a:xfrm>
              <a:off x="4875296" y="3828000"/>
              <a:ext cx="220400" cy="72200"/>
            </a:xfrm>
            <a:custGeom>
              <a:avLst/>
              <a:gdLst/>
              <a:ahLst/>
              <a:cxnLst/>
              <a:rect l="0" t="0" r="0" b="0"/>
              <a:pathLst>
                <a:path w="220400" h="72200" fill="none">
                  <a:moveTo>
                    <a:pt x="-110200" y="36100"/>
                  </a:moveTo>
                  <a:cubicBezTo>
                    <a:pt x="-13558" y="36100"/>
                    <a:pt x="24288" y="-36100"/>
                    <a:pt x="110200" y="-36100"/>
                  </a:cubicBezTo>
                </a:path>
              </a:pathLst>
            </a:custGeom>
            <a:noFill/>
            <a:ln w="7600" cap="rnd">
              <a:solidFill>
                <a:srgbClr val="4486B1"/>
              </a:solidFill>
              <a:round/>
            </a:ln>
          </p:spPr>
        </p:sp>
        <p:sp>
          <p:nvSpPr>
            <p:cNvPr id="115" name="MMConnector"/>
            <p:cNvSpPr/>
            <p:nvPr/>
          </p:nvSpPr>
          <p:spPr>
            <a:xfrm>
              <a:off x="4510496" y="2719160"/>
              <a:ext cx="220400" cy="423320"/>
            </a:xfrm>
            <a:custGeom>
              <a:avLst/>
              <a:gdLst/>
              <a:ahLst/>
              <a:cxnLst/>
              <a:rect l="0" t="0" r="0" b="0"/>
              <a:pathLst>
                <a:path w="220400" h="423320" fill="none">
                  <a:moveTo>
                    <a:pt x="-110200" y="211660"/>
                  </a:moveTo>
                  <a:cubicBezTo>
                    <a:pt x="23235" y="211660"/>
                    <a:pt x="-61562" y="-211660"/>
                    <a:pt x="110200" y="-211660"/>
                  </a:cubicBezTo>
                </a:path>
              </a:pathLst>
            </a:custGeom>
            <a:noFill/>
            <a:ln w="7600" cap="rnd">
              <a:solidFill>
                <a:srgbClr val="4486B1"/>
              </a:solidFill>
              <a:round/>
            </a:ln>
          </p:spPr>
        </p:sp>
        <p:sp>
          <p:nvSpPr>
            <p:cNvPr id="117" name="MMConnector"/>
            <p:cNvSpPr/>
            <p:nvPr/>
          </p:nvSpPr>
          <p:spPr>
            <a:xfrm>
              <a:off x="4510496" y="2836200"/>
              <a:ext cx="220400" cy="189240"/>
            </a:xfrm>
            <a:custGeom>
              <a:avLst/>
              <a:gdLst/>
              <a:ahLst/>
              <a:cxnLst/>
              <a:rect l="0" t="0" r="0" b="0"/>
              <a:pathLst>
                <a:path w="220400" h="189240" fill="none">
                  <a:moveTo>
                    <a:pt x="-110200" y="94620"/>
                  </a:moveTo>
                  <a:cubicBezTo>
                    <a:pt x="-166" y="94620"/>
                    <a:pt x="-6960" y="-94620"/>
                    <a:pt x="110200" y="-94620"/>
                  </a:cubicBezTo>
                </a:path>
              </a:pathLst>
            </a:custGeom>
            <a:noFill/>
            <a:ln w="7600" cap="rnd">
              <a:solidFill>
                <a:srgbClr val="4486B1"/>
              </a:solidFill>
              <a:round/>
            </a:ln>
          </p:spPr>
        </p:sp>
        <p:sp>
          <p:nvSpPr>
            <p:cNvPr id="119" name="MMConnector"/>
            <p:cNvSpPr/>
            <p:nvPr/>
          </p:nvSpPr>
          <p:spPr>
            <a:xfrm>
              <a:off x="4510496" y="2953240"/>
              <a:ext cx="220400" cy="44840"/>
            </a:xfrm>
            <a:custGeom>
              <a:avLst/>
              <a:gdLst/>
              <a:ahLst/>
              <a:cxnLst/>
              <a:rect l="0" t="0" r="0" b="0"/>
              <a:pathLst>
                <a:path w="220400" h="44840" fill="none">
                  <a:moveTo>
                    <a:pt x="-110200" y="-22420"/>
                  </a:moveTo>
                  <a:cubicBezTo>
                    <a:pt x="-16763" y="-22420"/>
                    <a:pt x="31767" y="22420"/>
                    <a:pt x="110200" y="22420"/>
                  </a:cubicBezTo>
                </a:path>
              </a:pathLst>
            </a:custGeom>
            <a:noFill/>
            <a:ln w="7600" cap="rnd">
              <a:solidFill>
                <a:srgbClr val="4486B1"/>
              </a:solidFill>
              <a:round/>
            </a:ln>
          </p:spPr>
        </p:sp>
        <p:sp>
          <p:nvSpPr>
            <p:cNvPr id="121" name="MMConnector"/>
            <p:cNvSpPr/>
            <p:nvPr/>
          </p:nvSpPr>
          <p:spPr>
            <a:xfrm>
              <a:off x="4510496" y="3070280"/>
              <a:ext cx="220400" cy="278920"/>
            </a:xfrm>
            <a:custGeom>
              <a:avLst/>
              <a:gdLst/>
              <a:ahLst/>
              <a:cxnLst/>
              <a:rect l="0" t="0" r="0" b="0"/>
              <a:pathLst>
                <a:path w="220400" h="278920" fill="none">
                  <a:moveTo>
                    <a:pt x="-110200" y="-139460"/>
                  </a:moveTo>
                  <a:cubicBezTo>
                    <a:pt x="9483" y="-139460"/>
                    <a:pt x="-29475" y="139460"/>
                    <a:pt x="110200" y="139460"/>
                  </a:cubicBezTo>
                </a:path>
              </a:pathLst>
            </a:custGeom>
            <a:noFill/>
            <a:ln w="7600" cap="rnd">
              <a:solidFill>
                <a:srgbClr val="4486B1"/>
              </a:solidFill>
              <a:round/>
            </a:ln>
          </p:spPr>
        </p:sp>
        <p:sp>
          <p:nvSpPr>
            <p:cNvPr id="126" name="MMConnector"/>
            <p:cNvSpPr/>
            <p:nvPr/>
          </p:nvSpPr>
          <p:spPr>
            <a:xfrm>
              <a:off x="2325848" y="3973730"/>
              <a:ext cx="731136" cy="907148"/>
            </a:xfrm>
            <a:custGeom>
              <a:avLst/>
              <a:gdLst/>
              <a:ahLst/>
              <a:cxnLst/>
              <a:rect l="0" t="0" r="0" b="0"/>
              <a:pathLst>
                <a:path w="731136" h="907148" fill="none">
                  <a:moveTo>
                    <a:pt x="-207088" y="-362418"/>
                  </a:moveTo>
                  <a:cubicBezTo>
                    <a:pt x="14932" y="-52286"/>
                    <a:pt x="75698" y="544730"/>
                    <a:pt x="524048" y="544730"/>
                  </a:cubicBezTo>
                </a:path>
              </a:pathLst>
            </a:custGeom>
            <a:noFill/>
            <a:ln w="7600" cap="rnd">
              <a:solidFill>
                <a:srgbClr val="4486B1"/>
              </a:solidFill>
              <a:round/>
            </a:ln>
          </p:spPr>
        </p:sp>
        <p:sp>
          <p:nvSpPr>
            <p:cNvPr id="101" name="MainIdea"/>
            <p:cNvSpPr/>
            <p:nvPr/>
          </p:nvSpPr>
          <p:spPr>
            <a:xfrm>
              <a:off x="1259055" y="3025440"/>
              <a:ext cx="1138592" cy="890866"/>
            </a:xfrm>
            <a:custGeom>
              <a:avLst/>
              <a:gdLst>
                <a:gd name="rtl" fmla="*/ 264775 w 1138592"/>
                <a:gd name="rtt" fmla="*/ 352281 h 890866"/>
                <a:gd name="rtr" fmla="*/ 895575 w 1138592"/>
                <a:gd name="rtb" fmla="*/ 508841 h 890866"/>
              </a:gdLst>
              <a:ahLst/>
              <a:cxnLst/>
              <a:rect l="rtl" t="rtt" r="rtr" b="rtb"/>
              <a:pathLst>
                <a:path w="1138592" h="890866">
                  <a:moveTo>
                    <a:pt x="457194" y="38928"/>
                  </a:moveTo>
                  <a:cubicBezTo>
                    <a:pt x="465729" y="242808"/>
                    <a:pt x="563485" y="152187"/>
                    <a:pt x="636228" y="37117"/>
                  </a:cubicBezTo>
                  <a:cubicBezTo>
                    <a:pt x="640833" y="108395"/>
                    <a:pt x="675913" y="300118"/>
                    <a:pt x="851778" y="0"/>
                  </a:cubicBezTo>
                  <a:cubicBezTo>
                    <a:pt x="712839" y="352520"/>
                    <a:pt x="937781" y="209434"/>
                    <a:pt x="989394" y="172699"/>
                  </a:cubicBezTo>
                  <a:cubicBezTo>
                    <a:pt x="875315" y="283487"/>
                    <a:pt x="969476" y="262777"/>
                    <a:pt x="1011214" y="249861"/>
                  </a:cubicBezTo>
                  <a:cubicBezTo>
                    <a:pt x="881522" y="366422"/>
                    <a:pt x="1075733" y="491363"/>
                    <a:pt x="1138592" y="536840"/>
                  </a:cubicBezTo>
                  <a:cubicBezTo>
                    <a:pt x="958292" y="447297"/>
                    <a:pt x="1009132" y="544243"/>
                    <a:pt x="1041497" y="583913"/>
                  </a:cubicBezTo>
                  <a:cubicBezTo>
                    <a:pt x="908522" y="497562"/>
                    <a:pt x="974701" y="617562"/>
                    <a:pt x="996065" y="657013"/>
                  </a:cubicBezTo>
                  <a:cubicBezTo>
                    <a:pt x="928425" y="603862"/>
                    <a:pt x="866725" y="568851"/>
                    <a:pt x="914122" y="651559"/>
                  </a:cubicBezTo>
                  <a:cubicBezTo>
                    <a:pt x="842846" y="569544"/>
                    <a:pt x="893042" y="715248"/>
                    <a:pt x="986267" y="833142"/>
                  </a:cubicBezTo>
                  <a:cubicBezTo>
                    <a:pt x="784666" y="628873"/>
                    <a:pt x="847410" y="784173"/>
                    <a:pt x="860681" y="812483"/>
                  </a:cubicBezTo>
                  <a:cubicBezTo>
                    <a:pt x="788087" y="710013"/>
                    <a:pt x="805485" y="762071"/>
                    <a:pt x="811982" y="789707"/>
                  </a:cubicBezTo>
                  <a:cubicBezTo>
                    <a:pt x="712508" y="672496"/>
                    <a:pt x="708231" y="694600"/>
                    <a:pt x="726519" y="730111"/>
                  </a:cubicBezTo>
                  <a:cubicBezTo>
                    <a:pt x="668873" y="701579"/>
                    <a:pt x="698534" y="796388"/>
                    <a:pt x="712381" y="843737"/>
                  </a:cubicBezTo>
                  <a:cubicBezTo>
                    <a:pt x="653472" y="748402"/>
                    <a:pt x="627518" y="761780"/>
                    <a:pt x="632900" y="805712"/>
                  </a:cubicBezTo>
                  <a:cubicBezTo>
                    <a:pt x="606129" y="729208"/>
                    <a:pt x="564489" y="782428"/>
                    <a:pt x="558731" y="790322"/>
                  </a:cubicBezTo>
                  <a:cubicBezTo>
                    <a:pt x="548803" y="683257"/>
                    <a:pt x="494899" y="721937"/>
                    <a:pt x="428693" y="890866"/>
                  </a:cubicBezTo>
                  <a:cubicBezTo>
                    <a:pt x="499463" y="612296"/>
                    <a:pt x="425310" y="723100"/>
                    <a:pt x="416223" y="732839"/>
                  </a:cubicBezTo>
                  <a:cubicBezTo>
                    <a:pt x="429303" y="611714"/>
                    <a:pt x="306380" y="736187"/>
                    <a:pt x="286182" y="757729"/>
                  </a:cubicBezTo>
                  <a:cubicBezTo>
                    <a:pt x="293546" y="709140"/>
                    <a:pt x="242780" y="773122"/>
                    <a:pt x="232294" y="784439"/>
                  </a:cubicBezTo>
                  <a:cubicBezTo>
                    <a:pt x="232798" y="713794"/>
                    <a:pt x="178039" y="792317"/>
                    <a:pt x="161908" y="803340"/>
                  </a:cubicBezTo>
                  <a:cubicBezTo>
                    <a:pt x="220249" y="712339"/>
                    <a:pt x="184946" y="713888"/>
                    <a:pt x="176073" y="713888"/>
                  </a:cubicBezTo>
                  <a:cubicBezTo>
                    <a:pt x="285275" y="586703"/>
                    <a:pt x="200285" y="594265"/>
                    <a:pt x="137097" y="613360"/>
                  </a:cubicBezTo>
                  <a:cubicBezTo>
                    <a:pt x="263600" y="532900"/>
                    <a:pt x="161497" y="550931"/>
                    <a:pt x="81781" y="574956"/>
                  </a:cubicBezTo>
                  <a:cubicBezTo>
                    <a:pt x="183743" y="532028"/>
                    <a:pt x="152371" y="522431"/>
                    <a:pt x="117088" y="520950"/>
                  </a:cubicBezTo>
                  <a:cubicBezTo>
                    <a:pt x="242209" y="405228"/>
                    <a:pt x="170990" y="332168"/>
                    <a:pt x="0" y="310517"/>
                  </a:cubicBezTo>
                  <a:cubicBezTo>
                    <a:pt x="286254" y="328762"/>
                    <a:pt x="170990" y="179714"/>
                    <a:pt x="101807" y="111352"/>
                  </a:cubicBezTo>
                  <a:cubicBezTo>
                    <a:pt x="366262" y="306177"/>
                    <a:pt x="297677" y="180758"/>
                    <a:pt x="286890" y="154826"/>
                  </a:cubicBezTo>
                  <a:cubicBezTo>
                    <a:pt x="379152" y="240762"/>
                    <a:pt x="295414" y="107676"/>
                    <a:pt x="264976" y="57989"/>
                  </a:cubicBezTo>
                  <a:cubicBezTo>
                    <a:pt x="375569" y="202874"/>
                    <a:pt x="446672" y="191336"/>
                    <a:pt x="457194" y="38928"/>
                  </a:cubicBezTo>
                  <a:close/>
                </a:path>
              </a:pathLst>
            </a:custGeom>
            <a:solidFill>
              <a:srgbClr val="EAF3FC"/>
            </a:solidFill>
            <a:ln w="22800" cap="flat">
              <a:solidFill>
                <a:srgbClr val="4486B1"/>
              </a:solidFill>
              <a:round/>
            </a:ln>
          </p:spPr>
          <p:txBody>
            <a:bodyPr wrap="square" lIns="0" tIns="0" rIns="0" bIns="0" rtlCol="0" anchor="ctr"/>
            <a:lstStyle/>
            <a:p>
              <a:pPr algn="ctr"/>
              <a:r>
                <a:rPr lang="zh-CN" altLang="en-US" sz="2400" b="1" dirty="0">
                  <a:solidFill>
                    <a:srgbClr val="4486B1"/>
                  </a:solidFill>
                  <a:latin typeface="宋体"/>
                </a:rPr>
                <a:t>研究</a:t>
              </a:r>
              <a:endParaRPr lang="en-US" sz="2400" b="1" dirty="0">
                <a:solidFill>
                  <a:srgbClr val="4486B1"/>
                </a:solidFill>
                <a:latin typeface="宋体"/>
              </a:endParaRPr>
            </a:p>
            <a:p>
              <a:pPr algn="ctr"/>
              <a:r>
                <a:rPr lang="zh-CN" altLang="en-US" sz="2400" b="1" dirty="0">
                  <a:solidFill>
                    <a:srgbClr val="4486B1"/>
                  </a:solidFill>
                  <a:latin typeface="宋体"/>
                </a:rPr>
                <a:t>分工</a:t>
              </a:r>
              <a:endParaRPr sz="1078" b="1" dirty="0">
                <a:solidFill>
                  <a:srgbClr val="4486B1"/>
                </a:solidFill>
                <a:latin typeface="宋体"/>
              </a:endParaRPr>
            </a:p>
          </p:txBody>
        </p:sp>
        <p:sp>
          <p:nvSpPr>
            <p:cNvPr id="102" name="MainTopic"/>
            <p:cNvSpPr/>
            <p:nvPr/>
          </p:nvSpPr>
          <p:spPr>
            <a:xfrm>
              <a:off x="2849896" y="2618460"/>
              <a:ext cx="1550400" cy="312360"/>
            </a:xfrm>
            <a:custGeom>
              <a:avLst/>
              <a:gdLst>
                <a:gd name="rtl" fmla="*/ 121600 w 1550400"/>
                <a:gd name="rtt" fmla="*/ 89300 h 312360"/>
                <a:gd name="rtr" fmla="*/ 1428800 w 1550400"/>
                <a:gd name="rtb" fmla="*/ 238260 h 312360"/>
              </a:gdLst>
              <a:ahLst/>
              <a:cxnLst/>
              <a:rect l="rtl" t="rtt" r="rtr" b="rtb"/>
              <a:pathLst>
                <a:path w="1550400" h="312360" stroke="0">
                  <a:moveTo>
                    <a:pt x="121600" y="0"/>
                  </a:moveTo>
                  <a:lnTo>
                    <a:pt x="1428800" y="0"/>
                  </a:lnTo>
                  <a:cubicBezTo>
                    <a:pt x="1495923" y="0"/>
                    <a:pt x="1550400" y="54477"/>
                    <a:pt x="1550400" y="121600"/>
                  </a:cubicBezTo>
                  <a:lnTo>
                    <a:pt x="1550400" y="190760"/>
                  </a:lnTo>
                  <a:cubicBezTo>
                    <a:pt x="1550400" y="257883"/>
                    <a:pt x="1495923" y="312360"/>
                    <a:pt x="1428800" y="312360"/>
                  </a:cubicBezTo>
                  <a:lnTo>
                    <a:pt x="121600" y="312360"/>
                  </a:lnTo>
                  <a:cubicBezTo>
                    <a:pt x="54477" y="312360"/>
                    <a:pt x="0" y="257883"/>
                    <a:pt x="0" y="190760"/>
                  </a:cubicBezTo>
                  <a:lnTo>
                    <a:pt x="0" y="121600"/>
                  </a:lnTo>
                  <a:cubicBezTo>
                    <a:pt x="0" y="54477"/>
                    <a:pt x="54477" y="0"/>
                    <a:pt x="121600" y="0"/>
                  </a:cubicBezTo>
                  <a:close/>
                </a:path>
                <a:path w="1550400" h="312360" fill="none">
                  <a:moveTo>
                    <a:pt x="0" y="312360"/>
                  </a:moveTo>
                  <a:lnTo>
                    <a:pt x="1550400" y="312360"/>
                  </a:lnTo>
                </a:path>
              </a:pathLst>
            </a:custGeom>
            <a:solidFill>
              <a:srgbClr val="E9F4F4"/>
            </a:solidFill>
            <a:ln w="7600" cap="flat">
              <a:solidFill>
                <a:srgbClr val="B6D8F7"/>
              </a:solidFill>
              <a:round/>
            </a:ln>
          </p:spPr>
          <p:txBody>
            <a:bodyPr wrap="square" lIns="0" tIns="0" rIns="0" bIns="0" rtlCol="0" anchor="ctr"/>
            <a:lstStyle/>
            <a:p>
              <a:pPr algn="ctr"/>
              <a:r>
                <a:rPr sz="2000" dirty="0">
                  <a:solidFill>
                    <a:srgbClr val="303030"/>
                  </a:solidFill>
                  <a:latin typeface="Adobe 黑体 Std R"/>
                </a:rPr>
                <a:t>Section 1 </a:t>
              </a:r>
              <a:endParaRPr lang="en-US" sz="2000" dirty="0">
                <a:solidFill>
                  <a:srgbClr val="303030"/>
                </a:solidFill>
                <a:latin typeface="Adobe 黑体 Std R"/>
              </a:endParaRPr>
            </a:p>
            <a:p>
              <a:pPr algn="ctr"/>
              <a:r>
                <a:rPr sz="2000" dirty="0" err="1">
                  <a:solidFill>
                    <a:srgbClr val="303030"/>
                  </a:solidFill>
                  <a:latin typeface="Adobe 黑体 Std R"/>
                </a:rPr>
                <a:t>运动设备原理</a:t>
              </a:r>
              <a:endParaRPr sz="2000" dirty="0">
                <a:solidFill>
                  <a:srgbClr val="303030"/>
                </a:solidFill>
                <a:latin typeface="Adobe 黑体 Std R"/>
              </a:endParaRPr>
            </a:p>
          </p:txBody>
        </p:sp>
        <p:sp>
          <p:nvSpPr>
            <p:cNvPr id="108" name="MainTopic"/>
            <p:cNvSpPr/>
            <p:nvPr/>
          </p:nvSpPr>
          <p:spPr>
            <a:xfrm>
              <a:off x="2849896" y="3551740"/>
              <a:ext cx="1915200" cy="312360"/>
            </a:xfrm>
            <a:custGeom>
              <a:avLst/>
              <a:gdLst>
                <a:gd name="rtl" fmla="*/ 121600 w 1915200"/>
                <a:gd name="rtt" fmla="*/ 89300 h 312360"/>
                <a:gd name="rtr" fmla="*/ 1793600 w 1915200"/>
                <a:gd name="rtb" fmla="*/ 238260 h 312360"/>
              </a:gdLst>
              <a:ahLst/>
              <a:cxnLst/>
              <a:rect l="rtl" t="rtt" r="rtr" b="rtb"/>
              <a:pathLst>
                <a:path w="1915200" h="312360" stroke="0">
                  <a:moveTo>
                    <a:pt x="121600" y="0"/>
                  </a:moveTo>
                  <a:lnTo>
                    <a:pt x="1793600" y="0"/>
                  </a:lnTo>
                  <a:cubicBezTo>
                    <a:pt x="1860723" y="0"/>
                    <a:pt x="1915200" y="54477"/>
                    <a:pt x="1915200" y="121600"/>
                  </a:cubicBezTo>
                  <a:lnTo>
                    <a:pt x="1915200" y="190760"/>
                  </a:lnTo>
                  <a:cubicBezTo>
                    <a:pt x="1915200" y="257883"/>
                    <a:pt x="1860723" y="312360"/>
                    <a:pt x="1793600" y="312360"/>
                  </a:cubicBezTo>
                  <a:lnTo>
                    <a:pt x="121600" y="312360"/>
                  </a:lnTo>
                  <a:cubicBezTo>
                    <a:pt x="54477" y="312360"/>
                    <a:pt x="0" y="257883"/>
                    <a:pt x="0" y="190760"/>
                  </a:cubicBezTo>
                  <a:lnTo>
                    <a:pt x="0" y="121600"/>
                  </a:lnTo>
                  <a:cubicBezTo>
                    <a:pt x="0" y="54477"/>
                    <a:pt x="54477" y="0"/>
                    <a:pt x="121600" y="0"/>
                  </a:cubicBezTo>
                  <a:close/>
                </a:path>
                <a:path w="1915200" h="312360" fill="none">
                  <a:moveTo>
                    <a:pt x="0" y="312360"/>
                  </a:moveTo>
                  <a:lnTo>
                    <a:pt x="1915200" y="312360"/>
                  </a:lnTo>
                </a:path>
              </a:pathLst>
            </a:custGeom>
            <a:solidFill>
              <a:srgbClr val="E9F4F4"/>
            </a:solidFill>
            <a:ln w="7600" cap="flat">
              <a:solidFill>
                <a:srgbClr val="B6D8F7"/>
              </a:solidFill>
              <a:round/>
            </a:ln>
          </p:spPr>
          <p:txBody>
            <a:bodyPr wrap="square" lIns="0" tIns="0" rIns="0" bIns="0" rtlCol="0" anchor="ctr"/>
            <a:lstStyle/>
            <a:p>
              <a:pPr algn="ctr"/>
              <a:r>
                <a:rPr sz="2000" dirty="0">
                  <a:solidFill>
                    <a:srgbClr val="303030"/>
                  </a:solidFill>
                  <a:latin typeface="Adobe 黑体 Std R"/>
                </a:rPr>
                <a:t>Section 2 </a:t>
              </a:r>
              <a:endParaRPr lang="en-US" sz="2000" dirty="0">
                <a:solidFill>
                  <a:srgbClr val="303030"/>
                </a:solidFill>
                <a:latin typeface="Adobe 黑体 Std R"/>
              </a:endParaRPr>
            </a:p>
            <a:p>
              <a:pPr algn="ctr"/>
              <a:r>
                <a:rPr sz="2000" dirty="0" err="1">
                  <a:solidFill>
                    <a:srgbClr val="303030"/>
                  </a:solidFill>
                  <a:latin typeface="Adobe 黑体 Std R"/>
                </a:rPr>
                <a:t>调研问卷（黄思远</a:t>
              </a:r>
              <a:r>
                <a:rPr sz="2000" dirty="0">
                  <a:solidFill>
                    <a:srgbClr val="303030"/>
                  </a:solidFill>
                  <a:latin typeface="Adobe 黑体 Std R"/>
                </a:rPr>
                <a:t>）</a:t>
              </a:r>
            </a:p>
          </p:txBody>
        </p:sp>
        <p:sp>
          <p:nvSpPr>
            <p:cNvPr id="110" name="MainTopic"/>
            <p:cNvSpPr/>
            <p:nvPr/>
          </p:nvSpPr>
          <p:spPr>
            <a:xfrm>
              <a:off x="2849896" y="4206100"/>
              <a:ext cx="1915200" cy="312360"/>
            </a:xfrm>
            <a:custGeom>
              <a:avLst/>
              <a:gdLst>
                <a:gd name="rtl" fmla="*/ 121600 w 1915200"/>
                <a:gd name="rtt" fmla="*/ 89300 h 312360"/>
                <a:gd name="rtr" fmla="*/ 1793600 w 1915200"/>
                <a:gd name="rtb" fmla="*/ 238260 h 312360"/>
              </a:gdLst>
              <a:ahLst/>
              <a:cxnLst/>
              <a:rect l="rtl" t="rtt" r="rtr" b="rtb"/>
              <a:pathLst>
                <a:path w="1915200" h="312360" stroke="0">
                  <a:moveTo>
                    <a:pt x="121600" y="0"/>
                  </a:moveTo>
                  <a:lnTo>
                    <a:pt x="1793600" y="0"/>
                  </a:lnTo>
                  <a:cubicBezTo>
                    <a:pt x="1860723" y="0"/>
                    <a:pt x="1915200" y="54477"/>
                    <a:pt x="1915200" y="121600"/>
                  </a:cubicBezTo>
                  <a:lnTo>
                    <a:pt x="1915200" y="190760"/>
                  </a:lnTo>
                  <a:cubicBezTo>
                    <a:pt x="1915200" y="257883"/>
                    <a:pt x="1860723" y="312360"/>
                    <a:pt x="1793600" y="312360"/>
                  </a:cubicBezTo>
                  <a:lnTo>
                    <a:pt x="121600" y="312360"/>
                  </a:lnTo>
                  <a:cubicBezTo>
                    <a:pt x="54477" y="312360"/>
                    <a:pt x="0" y="257883"/>
                    <a:pt x="0" y="190760"/>
                  </a:cubicBezTo>
                  <a:lnTo>
                    <a:pt x="0" y="121600"/>
                  </a:lnTo>
                  <a:cubicBezTo>
                    <a:pt x="0" y="54477"/>
                    <a:pt x="54477" y="0"/>
                    <a:pt x="121600" y="0"/>
                  </a:cubicBezTo>
                  <a:close/>
                </a:path>
                <a:path w="1915200" h="312360" fill="none">
                  <a:moveTo>
                    <a:pt x="0" y="312360"/>
                  </a:moveTo>
                  <a:lnTo>
                    <a:pt x="1915200" y="312360"/>
                  </a:lnTo>
                </a:path>
              </a:pathLst>
            </a:custGeom>
            <a:solidFill>
              <a:srgbClr val="E9F4F4"/>
            </a:solidFill>
            <a:ln w="7600" cap="flat">
              <a:solidFill>
                <a:srgbClr val="B6D8F7"/>
              </a:solidFill>
              <a:round/>
            </a:ln>
          </p:spPr>
          <p:txBody>
            <a:bodyPr wrap="square" lIns="0" tIns="0" rIns="0" bIns="0" rtlCol="0" anchor="ctr"/>
            <a:lstStyle/>
            <a:p>
              <a:pPr algn="ctr"/>
              <a:r>
                <a:rPr sz="2000" dirty="0">
                  <a:solidFill>
                    <a:srgbClr val="303030"/>
                  </a:solidFill>
                  <a:latin typeface="Adobe 黑体 Std R"/>
                </a:rPr>
                <a:t>Section 3 </a:t>
              </a:r>
              <a:endParaRPr lang="en-US" sz="2000" dirty="0">
                <a:solidFill>
                  <a:srgbClr val="303030"/>
                </a:solidFill>
                <a:latin typeface="Adobe 黑体 Std R"/>
              </a:endParaRPr>
            </a:p>
            <a:p>
              <a:pPr algn="ctr"/>
              <a:r>
                <a:rPr sz="2000" dirty="0" err="1">
                  <a:solidFill>
                    <a:srgbClr val="303030"/>
                  </a:solidFill>
                  <a:latin typeface="Adobe 黑体 Std R"/>
                </a:rPr>
                <a:t>数据分析＆得出结论</a:t>
              </a:r>
              <a:endParaRPr sz="2000" dirty="0">
                <a:solidFill>
                  <a:srgbClr val="303030"/>
                </a:solidFill>
                <a:latin typeface="Adobe 黑体 Std R"/>
              </a:endParaRPr>
            </a:p>
          </p:txBody>
        </p:sp>
        <p:sp>
          <p:nvSpPr>
            <p:cNvPr id="112" name="SubTopic"/>
            <p:cNvSpPr/>
            <p:nvPr/>
          </p:nvSpPr>
          <p:spPr>
            <a:xfrm>
              <a:off x="4985496" y="3623940"/>
              <a:ext cx="2816854" cy="167960"/>
            </a:xfrm>
            <a:custGeom>
              <a:avLst/>
              <a:gdLst>
                <a:gd name="rtt" fmla="*/ 28500 h 167960"/>
                <a:gd name="rtb" fmla="*/ 154660 h 167960"/>
              </a:gdLst>
              <a:ahLst/>
              <a:cxnLst/>
              <a:rect l="l" t="rtt" r="r" b="rtb"/>
              <a:pathLst>
                <a:path w="2941200" h="167960" stroke="0">
                  <a:moveTo>
                    <a:pt x="0" y="0"/>
                  </a:moveTo>
                  <a:lnTo>
                    <a:pt x="2941200" y="0"/>
                  </a:lnTo>
                  <a:lnTo>
                    <a:pt x="2941200" y="167960"/>
                  </a:lnTo>
                  <a:lnTo>
                    <a:pt x="0" y="167960"/>
                  </a:lnTo>
                  <a:lnTo>
                    <a:pt x="0" y="0"/>
                  </a:lnTo>
                  <a:close/>
                </a:path>
                <a:path w="2941200" h="167960" fill="none">
                  <a:moveTo>
                    <a:pt x="0" y="167960"/>
                  </a:moveTo>
                  <a:lnTo>
                    <a:pt x="2941200" y="167960"/>
                  </a:lnTo>
                </a:path>
              </a:pathLst>
            </a:custGeom>
            <a:noFill/>
            <a:ln w="7600" cap="flat">
              <a:solidFill>
                <a:srgbClr val="4486B1"/>
              </a:solidFill>
              <a:round/>
            </a:ln>
          </p:spPr>
          <p:txBody>
            <a:bodyPr wrap="square" lIns="0" tIns="0" rIns="0" bIns="0" rtlCol="0" anchor="ctr"/>
            <a:lstStyle/>
            <a:p>
              <a:pPr algn="ctr"/>
              <a:r>
                <a:rPr dirty="0" err="1">
                  <a:solidFill>
                    <a:srgbClr val="303030"/>
                  </a:solidFill>
                  <a:latin typeface="Adobe 黑体 Std R"/>
                </a:rPr>
                <a:t>各年龄段运动和用运动设备情况，以及对运动</a:t>
              </a:r>
              <a:r>
                <a:rPr lang="zh-CN" altLang="en-US" dirty="0">
                  <a:solidFill>
                    <a:srgbClr val="303030"/>
                  </a:solidFill>
                  <a:latin typeface="Adobe 黑体 Std R"/>
                </a:rPr>
                <a:t>设</a:t>
              </a:r>
              <a:r>
                <a:rPr dirty="0" err="1">
                  <a:solidFill>
                    <a:srgbClr val="303030"/>
                  </a:solidFill>
                  <a:latin typeface="Adobe 黑体 Std R"/>
                </a:rPr>
                <a:t>备必要性的看法</a:t>
              </a:r>
              <a:endParaRPr dirty="0">
                <a:solidFill>
                  <a:srgbClr val="303030"/>
                </a:solidFill>
                <a:latin typeface="Adobe 黑体 Std R"/>
              </a:endParaRPr>
            </a:p>
          </p:txBody>
        </p:sp>
        <p:sp>
          <p:nvSpPr>
            <p:cNvPr id="114" name="SubTopic"/>
            <p:cNvSpPr/>
            <p:nvPr/>
          </p:nvSpPr>
          <p:spPr>
            <a:xfrm>
              <a:off x="4620696" y="2339540"/>
              <a:ext cx="2682421" cy="167960"/>
            </a:xfrm>
            <a:custGeom>
              <a:avLst/>
              <a:gdLst>
                <a:gd name="rtt" fmla="*/ 28500 h 167960"/>
                <a:gd name="rtb" fmla="*/ 154660 h 167960"/>
              </a:gdLst>
              <a:ahLst/>
              <a:cxnLst/>
              <a:rect l="l" t="rtt" r="r" b="rtb"/>
              <a:pathLst>
                <a:path w="1907600" h="167960" stroke="0">
                  <a:moveTo>
                    <a:pt x="0" y="0"/>
                  </a:moveTo>
                  <a:lnTo>
                    <a:pt x="1907600" y="0"/>
                  </a:lnTo>
                  <a:lnTo>
                    <a:pt x="1907600" y="167960"/>
                  </a:lnTo>
                  <a:lnTo>
                    <a:pt x="0" y="167960"/>
                  </a:lnTo>
                  <a:lnTo>
                    <a:pt x="0" y="0"/>
                  </a:lnTo>
                  <a:close/>
                </a:path>
                <a:path w="1907600" h="167960" fill="none">
                  <a:moveTo>
                    <a:pt x="0" y="167960"/>
                  </a:moveTo>
                  <a:lnTo>
                    <a:pt x="1907600" y="167960"/>
                  </a:lnTo>
                </a:path>
              </a:pathLst>
            </a:custGeom>
            <a:noFill/>
            <a:ln w="7600" cap="flat">
              <a:solidFill>
                <a:srgbClr val="4486B1"/>
              </a:solidFill>
              <a:round/>
            </a:ln>
          </p:spPr>
          <p:txBody>
            <a:bodyPr wrap="square" lIns="0" tIns="0" rIns="0" bIns="0" rtlCol="0" anchor="ctr"/>
            <a:lstStyle/>
            <a:p>
              <a:pPr algn="ctr">
                <a:lnSpc>
                  <a:spcPct val="100000"/>
                </a:lnSpc>
              </a:pPr>
              <a:r>
                <a:rPr dirty="0" err="1">
                  <a:solidFill>
                    <a:srgbClr val="303030"/>
                  </a:solidFill>
                  <a:latin typeface="Adobe 黑体 Std R"/>
                </a:rPr>
                <a:t>降噪耳机的原理，骨传导原理（李明达</a:t>
              </a:r>
              <a:r>
                <a:rPr dirty="0">
                  <a:solidFill>
                    <a:srgbClr val="303030"/>
                  </a:solidFill>
                  <a:latin typeface="Adobe 黑体 Std R"/>
                </a:rPr>
                <a:t>）</a:t>
              </a:r>
            </a:p>
          </p:txBody>
        </p:sp>
        <p:sp>
          <p:nvSpPr>
            <p:cNvPr id="116" name="SubTopic"/>
            <p:cNvSpPr/>
            <p:nvPr/>
          </p:nvSpPr>
          <p:spPr>
            <a:xfrm>
              <a:off x="4620696" y="2573620"/>
              <a:ext cx="2423485" cy="167960"/>
            </a:xfrm>
            <a:custGeom>
              <a:avLst/>
              <a:gdLst>
                <a:gd name="rtt" fmla="*/ 28500 h 167960"/>
                <a:gd name="rtb" fmla="*/ 154660 h 167960"/>
              </a:gdLst>
              <a:ahLst/>
              <a:cxnLst/>
              <a:rect l="l" t="rtt" r="r" b="rtb"/>
              <a:pathLst>
                <a:path w="1497200" h="167960" stroke="0">
                  <a:moveTo>
                    <a:pt x="0" y="0"/>
                  </a:moveTo>
                  <a:lnTo>
                    <a:pt x="1497200" y="0"/>
                  </a:lnTo>
                  <a:lnTo>
                    <a:pt x="1497200" y="167960"/>
                  </a:lnTo>
                  <a:lnTo>
                    <a:pt x="0" y="167960"/>
                  </a:lnTo>
                  <a:lnTo>
                    <a:pt x="0" y="0"/>
                  </a:lnTo>
                  <a:close/>
                </a:path>
                <a:path w="1497200" h="167960" fill="none">
                  <a:moveTo>
                    <a:pt x="0" y="167960"/>
                  </a:moveTo>
                  <a:lnTo>
                    <a:pt x="1497200" y="167960"/>
                  </a:lnTo>
                </a:path>
              </a:pathLst>
            </a:custGeom>
            <a:noFill/>
            <a:ln w="7600" cap="flat">
              <a:solidFill>
                <a:srgbClr val="4486B1"/>
              </a:solidFill>
              <a:round/>
            </a:ln>
          </p:spPr>
          <p:txBody>
            <a:bodyPr wrap="square" lIns="0" tIns="0" rIns="0" bIns="0" rtlCol="0" anchor="ctr"/>
            <a:lstStyle/>
            <a:p>
              <a:pPr algn="ctr"/>
              <a:r>
                <a:rPr dirty="0" err="1">
                  <a:solidFill>
                    <a:srgbClr val="303030"/>
                  </a:solidFill>
                  <a:latin typeface="Adobe 黑体 Std R"/>
                </a:rPr>
                <a:t>跑鞋材质</a:t>
              </a:r>
              <a:r>
                <a:rPr dirty="0">
                  <a:solidFill>
                    <a:srgbClr val="303030"/>
                  </a:solidFill>
                  <a:latin typeface="Adobe 黑体 Std R"/>
                </a:rPr>
                <a:t>，</a:t>
              </a:r>
              <a:r>
                <a:rPr lang="zh-CN" altLang="en-US" dirty="0">
                  <a:solidFill>
                    <a:srgbClr val="303030"/>
                  </a:solidFill>
                  <a:latin typeface="Adobe 黑体 Std R"/>
                </a:rPr>
                <a:t>创新鞋型</a:t>
              </a:r>
              <a:r>
                <a:rPr dirty="0">
                  <a:solidFill>
                    <a:srgbClr val="303030"/>
                  </a:solidFill>
                  <a:latin typeface="Adobe 黑体 Std R"/>
                </a:rPr>
                <a:t>（</a:t>
              </a:r>
              <a:r>
                <a:rPr dirty="0" err="1">
                  <a:solidFill>
                    <a:srgbClr val="303030"/>
                  </a:solidFill>
                  <a:latin typeface="Adobe 黑体 Std R"/>
                </a:rPr>
                <a:t>安文超</a:t>
              </a:r>
              <a:r>
                <a:rPr dirty="0">
                  <a:solidFill>
                    <a:srgbClr val="303030"/>
                  </a:solidFill>
                  <a:latin typeface="Adobe 黑体 Std R"/>
                </a:rPr>
                <a:t>）</a:t>
              </a:r>
            </a:p>
          </p:txBody>
        </p:sp>
        <p:sp>
          <p:nvSpPr>
            <p:cNvPr id="118" name="SubTopic"/>
            <p:cNvSpPr/>
            <p:nvPr/>
          </p:nvSpPr>
          <p:spPr>
            <a:xfrm>
              <a:off x="4620696" y="2807700"/>
              <a:ext cx="2423485" cy="167960"/>
            </a:xfrm>
            <a:custGeom>
              <a:avLst/>
              <a:gdLst>
                <a:gd name="rtt" fmla="*/ 28500 h 167960"/>
                <a:gd name="rtb" fmla="*/ 154660 h 167960"/>
              </a:gdLst>
              <a:ahLst/>
              <a:cxnLst/>
              <a:rect l="l" t="rtt" r="r" b="rtb"/>
              <a:pathLst>
                <a:path w="1497200" h="167960" stroke="0">
                  <a:moveTo>
                    <a:pt x="0" y="0"/>
                  </a:moveTo>
                  <a:lnTo>
                    <a:pt x="1497200" y="0"/>
                  </a:lnTo>
                  <a:lnTo>
                    <a:pt x="1497200" y="167960"/>
                  </a:lnTo>
                  <a:lnTo>
                    <a:pt x="0" y="167960"/>
                  </a:lnTo>
                  <a:lnTo>
                    <a:pt x="0" y="0"/>
                  </a:lnTo>
                  <a:close/>
                </a:path>
                <a:path w="1497200" h="167960" fill="none">
                  <a:moveTo>
                    <a:pt x="0" y="167960"/>
                  </a:moveTo>
                  <a:lnTo>
                    <a:pt x="1497200" y="167960"/>
                  </a:lnTo>
                </a:path>
              </a:pathLst>
            </a:custGeom>
            <a:noFill/>
            <a:ln w="7600" cap="flat">
              <a:solidFill>
                <a:srgbClr val="4486B1"/>
              </a:solidFill>
              <a:round/>
            </a:ln>
          </p:spPr>
          <p:txBody>
            <a:bodyPr wrap="square" lIns="0" tIns="0" rIns="0" bIns="0" rtlCol="0" anchor="ctr"/>
            <a:lstStyle/>
            <a:p>
              <a:pPr algn="ctr"/>
              <a:r>
                <a:rPr dirty="0" err="1">
                  <a:solidFill>
                    <a:srgbClr val="303030"/>
                  </a:solidFill>
                  <a:latin typeface="Adobe 黑体 Std R"/>
                </a:rPr>
                <a:t>压缩装备，心率测量（邓俊龙</a:t>
              </a:r>
              <a:r>
                <a:rPr dirty="0">
                  <a:solidFill>
                    <a:srgbClr val="303030"/>
                  </a:solidFill>
                  <a:latin typeface="Adobe 黑体 Std R"/>
                </a:rPr>
                <a:t>）</a:t>
              </a:r>
            </a:p>
          </p:txBody>
        </p:sp>
        <p:sp>
          <p:nvSpPr>
            <p:cNvPr id="120" name="SubTopic"/>
            <p:cNvSpPr/>
            <p:nvPr/>
          </p:nvSpPr>
          <p:spPr>
            <a:xfrm>
              <a:off x="4620696" y="3041780"/>
              <a:ext cx="1890715" cy="167960"/>
            </a:xfrm>
            <a:custGeom>
              <a:avLst/>
              <a:gdLst>
                <a:gd name="rtt" fmla="*/ 28500 h 167960"/>
                <a:gd name="rtb" fmla="*/ 154660 h 167960"/>
              </a:gdLst>
              <a:ahLst/>
              <a:cxnLst/>
              <a:rect l="l" t="rtt" r="r" b="rtb"/>
              <a:pathLst>
                <a:path w="980400" h="167960" stroke="0">
                  <a:moveTo>
                    <a:pt x="0" y="0"/>
                  </a:moveTo>
                  <a:lnTo>
                    <a:pt x="980400" y="0"/>
                  </a:lnTo>
                  <a:lnTo>
                    <a:pt x="980400" y="167960"/>
                  </a:lnTo>
                  <a:lnTo>
                    <a:pt x="0" y="167960"/>
                  </a:lnTo>
                  <a:lnTo>
                    <a:pt x="0" y="0"/>
                  </a:lnTo>
                  <a:close/>
                </a:path>
                <a:path w="980400" h="167960" fill="none">
                  <a:moveTo>
                    <a:pt x="0" y="167960"/>
                  </a:moveTo>
                  <a:lnTo>
                    <a:pt x="980400" y="167960"/>
                  </a:lnTo>
                </a:path>
              </a:pathLst>
            </a:custGeom>
            <a:noFill/>
            <a:ln w="7600" cap="flat">
              <a:solidFill>
                <a:srgbClr val="4486B1"/>
              </a:solidFill>
              <a:round/>
            </a:ln>
          </p:spPr>
          <p:txBody>
            <a:bodyPr wrap="square" lIns="0" tIns="0" rIns="0" bIns="0" rtlCol="0" anchor="ctr"/>
            <a:lstStyle/>
            <a:p>
              <a:pPr algn="ctr"/>
              <a:r>
                <a:rPr lang="zh-CN" altLang="en-US" dirty="0">
                  <a:solidFill>
                    <a:srgbClr val="303030"/>
                  </a:solidFill>
                  <a:latin typeface="Adobe 黑体 Std R"/>
                </a:rPr>
                <a:t>跑鞋计步</a:t>
              </a:r>
              <a:r>
                <a:rPr dirty="0">
                  <a:solidFill>
                    <a:srgbClr val="303030"/>
                  </a:solidFill>
                  <a:latin typeface="Adobe 黑体 Std R"/>
                </a:rPr>
                <a:t>（</a:t>
              </a:r>
              <a:r>
                <a:rPr dirty="0" err="1">
                  <a:solidFill>
                    <a:srgbClr val="303030"/>
                  </a:solidFill>
                  <a:latin typeface="Adobe 黑体 Std R"/>
                </a:rPr>
                <a:t>黄思远</a:t>
              </a:r>
              <a:r>
                <a:rPr dirty="0">
                  <a:solidFill>
                    <a:srgbClr val="303030"/>
                  </a:solidFill>
                  <a:latin typeface="Adobe 黑体 Std R"/>
                </a:rPr>
                <a:t>）</a:t>
              </a:r>
            </a:p>
          </p:txBody>
        </p:sp>
      </p:grpSp>
    </p:spTree>
    <p:extLst>
      <p:ext uri="{BB962C8B-B14F-4D97-AF65-F5344CB8AC3E}">
        <p14:creationId xmlns:p14="http://schemas.microsoft.com/office/powerpoint/2010/main" val="1995907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800">
        <p15:prstTrans prst="airplan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研究过程</a:t>
            </a:r>
          </a:p>
        </p:txBody>
      </p:sp>
      <p:sp>
        <p:nvSpPr>
          <p:cNvPr id="3" name="内容占位符 2"/>
          <p:cNvSpPr>
            <a:spLocks noGrp="1"/>
          </p:cNvSpPr>
          <p:nvPr>
            <p:ph idx="1"/>
          </p:nvPr>
        </p:nvSpPr>
        <p:spPr/>
        <p:txBody>
          <a:bodyPr/>
          <a:lstStyle/>
          <a:p>
            <a:r>
              <a:rPr lang="en-US" altLang="zh-CN" dirty="0"/>
              <a:t>2019.01.08 </a:t>
            </a:r>
            <a:r>
              <a:rPr lang="zh-CN" altLang="zh-CN" dirty="0"/>
              <a:t>组建队伍，形成课题雏形</a:t>
            </a:r>
          </a:p>
          <a:p>
            <a:r>
              <a:rPr lang="en-US" altLang="zh-CN" dirty="0"/>
              <a:t>2019.01.20 </a:t>
            </a:r>
            <a:r>
              <a:rPr lang="zh-CN" altLang="zh-CN" dirty="0"/>
              <a:t>确定课题</a:t>
            </a:r>
          </a:p>
          <a:p>
            <a:r>
              <a:rPr lang="en-US" altLang="zh-CN" dirty="0"/>
              <a:t>2019.02.20 </a:t>
            </a:r>
            <a:r>
              <a:rPr lang="zh-CN" altLang="zh-CN" dirty="0"/>
              <a:t>确定各个小点</a:t>
            </a:r>
          </a:p>
          <a:p>
            <a:r>
              <a:rPr lang="en-US" altLang="zh-CN" dirty="0"/>
              <a:t>2019.03.14 </a:t>
            </a:r>
            <a:r>
              <a:rPr lang="zh-CN" altLang="zh-CN" dirty="0"/>
              <a:t>确定任务分工</a:t>
            </a:r>
          </a:p>
          <a:p>
            <a:r>
              <a:rPr lang="en-US" altLang="zh-CN" dirty="0"/>
              <a:t>2019.04.12 </a:t>
            </a:r>
            <a:r>
              <a:rPr lang="zh-CN" altLang="zh-CN" dirty="0"/>
              <a:t>李明达和邓俊龙基本完成</a:t>
            </a:r>
          </a:p>
          <a:p>
            <a:r>
              <a:rPr lang="en-US" altLang="zh-CN" dirty="0"/>
              <a:t>2019.04.29 </a:t>
            </a:r>
            <a:r>
              <a:rPr lang="zh-CN" altLang="zh-CN" dirty="0"/>
              <a:t>问卷收集完成</a:t>
            </a:r>
          </a:p>
          <a:p>
            <a:r>
              <a:rPr lang="en-US" altLang="zh-CN" dirty="0"/>
              <a:t>2019.05.05 </a:t>
            </a:r>
            <a:r>
              <a:rPr lang="zh-CN" altLang="zh-CN" dirty="0"/>
              <a:t>安文超和黄思远任务完成</a:t>
            </a:r>
          </a:p>
          <a:p>
            <a:r>
              <a:rPr lang="en-US" altLang="zh-CN" dirty="0"/>
              <a:t>2019.05.10 </a:t>
            </a:r>
            <a:r>
              <a:rPr lang="zh-CN" altLang="zh-CN" dirty="0"/>
              <a:t>论文基本完成</a:t>
            </a:r>
            <a:endParaRPr lang="en-US" altLang="zh-CN" dirty="0"/>
          </a:p>
          <a:p>
            <a:r>
              <a:rPr lang="en-US" altLang="zh-CN" dirty="0"/>
              <a:t>2019.06.16 </a:t>
            </a:r>
            <a:r>
              <a:rPr lang="zh-CN" altLang="en-US" dirty="0"/>
              <a:t>答辩</a:t>
            </a:r>
            <a:endParaRPr lang="zh-CN" altLang="zh-CN" dirty="0"/>
          </a:p>
        </p:txBody>
      </p:sp>
    </p:spTree>
    <p:extLst>
      <p:ext uri="{BB962C8B-B14F-4D97-AF65-F5344CB8AC3E}">
        <p14:creationId xmlns:p14="http://schemas.microsoft.com/office/powerpoint/2010/main" val="18660758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降噪耳机原理</a:t>
            </a:r>
            <a:endParaRPr lang="zh-CN" altLang="en-US" dirty="0"/>
          </a:p>
        </p:txBody>
      </p:sp>
      <p:sp>
        <p:nvSpPr>
          <p:cNvPr id="3" name="文本占位符 2"/>
          <p:cNvSpPr>
            <a:spLocks noGrp="1"/>
          </p:cNvSpPr>
          <p:nvPr>
            <p:ph type="body" idx="1"/>
          </p:nvPr>
        </p:nvSpPr>
        <p:spPr/>
        <p:txBody>
          <a:bodyPr/>
          <a:lstStyle/>
          <a:p>
            <a:pPr algn="r"/>
            <a:r>
              <a:rPr lang="zh-CN" altLang="en-US" dirty="0" smtClean="0"/>
              <a:t>李明达</a:t>
            </a:r>
            <a:endParaRPr lang="zh-CN" altLang="en-US" dirty="0"/>
          </a:p>
        </p:txBody>
      </p:sp>
    </p:spTree>
    <p:extLst>
      <p:ext uri="{BB962C8B-B14F-4D97-AF65-F5344CB8AC3E}">
        <p14:creationId xmlns:p14="http://schemas.microsoft.com/office/powerpoint/2010/main" val="4084155173"/>
      </p:ext>
    </p:extLst>
  </p:cSld>
  <p:clrMapOvr>
    <a:masterClrMapping/>
  </p:clrMapOvr>
  <p:transition spd="slow">
    <p:wheel spokes="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木活字">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txDef>
      <a:spPr>
        <a:noFill/>
      </a:spPr>
      <a:bodyPr wrap="none" lIns="0" tIns="0" rIns="0" bIns="0" rtlCol="0">
        <a:spAutoFit/>
      </a:bodyPr>
      <a:lstStyle>
        <a:defPPr>
          <a:defRPr i="1" smtClean="0">
            <a:latin typeface="Cambria Math" panose="02040503050406030204" pitchFamily="18" charset="0"/>
          </a:defRPr>
        </a:defPPr>
      </a:lstStyle>
    </a:txDef>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木头类型</Template>
  <TotalTime>467</TotalTime>
  <Words>861</Words>
  <Application>Microsoft Office PowerPoint</Application>
  <PresentationFormat>宽屏</PresentationFormat>
  <Paragraphs>187</Paragraphs>
  <Slides>53</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Adobe 黑体 Std R</vt:lpstr>
      <vt:lpstr>等线</vt:lpstr>
      <vt:lpstr>黑体</vt:lpstr>
      <vt:lpstr>宋体</vt:lpstr>
      <vt:lpstr>Arial</vt:lpstr>
      <vt:lpstr>Arial Black</vt:lpstr>
      <vt:lpstr>Cambria Math</vt:lpstr>
      <vt:lpstr>Wingdings</vt:lpstr>
      <vt:lpstr>木活字</vt:lpstr>
      <vt:lpstr>跑步常用设备原理及 使用情况</vt:lpstr>
      <vt:lpstr>报告内容</vt:lpstr>
      <vt:lpstr>题目背景</vt:lpstr>
      <vt:lpstr>PowerPoint 演示文稿</vt:lpstr>
      <vt:lpstr>PowerPoint 演示文稿</vt:lpstr>
      <vt:lpstr>PowerPoint 演示文稿</vt:lpstr>
      <vt:lpstr>PowerPoint 演示文稿</vt:lpstr>
      <vt:lpstr>研究过程</vt:lpstr>
      <vt:lpstr>降噪耳机原理</vt:lpstr>
      <vt:lpstr>降噪耳机原理</vt:lpstr>
      <vt:lpstr>具体实现</vt:lpstr>
      <vt:lpstr>PowerPoint 演示文稿</vt:lpstr>
      <vt:lpstr>骨传导原理</vt:lpstr>
      <vt:lpstr>骨传导原理</vt:lpstr>
      <vt:lpstr>骨传导原理</vt:lpstr>
      <vt:lpstr>深层次应用</vt:lpstr>
      <vt:lpstr>对于几种跑鞋材质的介绍</vt:lpstr>
      <vt:lpstr>1. Nike Air Zoom 系列</vt:lpstr>
      <vt:lpstr>2.Adidas Boost 系列</vt:lpstr>
      <vt:lpstr>3.Flyknit 科技</vt:lpstr>
      <vt:lpstr>对于几种新型跑鞋的介绍</vt:lpstr>
      <vt:lpstr>1.“回到未来” NIKE AIR MAG</vt:lpstr>
      <vt:lpstr>2.“漂浮鞋” Brooks Levitate</vt:lpstr>
      <vt:lpstr>3 .“脚趾鞋”  ToPo分趾跑步鞋</vt:lpstr>
      <vt:lpstr>压缩服装与运动表现 的关系探究</vt:lpstr>
      <vt:lpstr>PowerPoint 演示文稿</vt:lpstr>
      <vt:lpstr>PowerPoint 演示文稿</vt:lpstr>
      <vt:lpstr>PowerPoint 演示文稿</vt:lpstr>
      <vt:lpstr>PowerPoint 演示文稿</vt:lpstr>
      <vt:lpstr>结论</vt:lpstr>
      <vt:lpstr>心率测量设备原理简介</vt:lpstr>
      <vt:lpstr>PowerPoint 演示文稿</vt:lpstr>
      <vt:lpstr>心动电流测量法</vt:lpstr>
      <vt:lpstr>PowerPoint 演示文稿</vt:lpstr>
      <vt:lpstr>光电容积脉搏波描记法</vt:lpstr>
      <vt:lpstr>原理</vt:lpstr>
      <vt:lpstr>原理</vt:lpstr>
      <vt:lpstr>技术障碍</vt:lpstr>
      <vt:lpstr>结语</vt:lpstr>
      <vt:lpstr>跑鞋计步原理</vt:lpstr>
      <vt:lpstr>PowerPoint 演示文稿</vt:lpstr>
      <vt:lpstr>PowerPoint 演示文稿</vt:lpstr>
      <vt:lpstr>PowerPoint 演示文稿</vt:lpstr>
      <vt:lpstr>问卷调查</vt:lpstr>
      <vt:lpstr>PowerPoint 演示文稿</vt:lpstr>
      <vt:lpstr>PowerPoint 演示文稿</vt:lpstr>
      <vt:lpstr>PowerPoint 演示文稿</vt:lpstr>
      <vt:lpstr>PowerPoint 演示文稿</vt:lpstr>
      <vt:lpstr>问卷调查结果分析</vt:lpstr>
      <vt:lpstr>随着年龄增加，每周运动次数在逐渐减少，跑步的速度也在逐渐减少。分析原因可以猜测，这个现象与随年龄增加的工作和生活压力以及人们身体的衰老有关。  同时，18岁以下的人群会使用运动设备的部分最多，不会使用运动设备的最少，这可能和年龄小的同学对新的设备有更多的新鲜感和接受新鲜事物的能力强有关。  而且，30-45岁会使用运动设备的人群也比较多，这可能和人到中年之后开始注重运动的保护，以及经济条件的富足有关。  但与此同时同时，30-45岁的人群不会使用运动设备的人也最多，这说明有很多年龄大的人并不愿意尝试运动装备，这可能和他们平时运动并不剧烈，从而用不到运动装备有关。 </vt:lpstr>
      <vt:lpstr>趋势—— 使用运动设备的人会越来越多</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运动设备的原理和 使用情况</dc:title>
  <dc:creator>李 明达</dc:creator>
  <cp:lastModifiedBy>李 明达</cp:lastModifiedBy>
  <cp:revision>64</cp:revision>
  <dcterms:created xsi:type="dcterms:W3CDTF">2019-04-07T00:45:31Z</dcterms:created>
  <dcterms:modified xsi:type="dcterms:W3CDTF">2019-06-17T11:09:02Z</dcterms:modified>
</cp:coreProperties>
</file>